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41"/>
  </p:notesMasterIdLst>
  <p:handoutMasterIdLst>
    <p:handoutMasterId r:id="rId42"/>
  </p:handoutMasterIdLst>
  <p:sldIdLst>
    <p:sldId id="262" r:id="rId3"/>
    <p:sldId id="263" r:id="rId4"/>
    <p:sldId id="264" r:id="rId5"/>
    <p:sldId id="265" r:id="rId6"/>
    <p:sldId id="266" r:id="rId7"/>
    <p:sldId id="293" r:id="rId8"/>
    <p:sldId id="267" r:id="rId9"/>
    <p:sldId id="268" r:id="rId10"/>
    <p:sldId id="269" r:id="rId11"/>
    <p:sldId id="270" r:id="rId12"/>
    <p:sldId id="271" r:id="rId13"/>
    <p:sldId id="272" r:id="rId14"/>
    <p:sldId id="294" r:id="rId15"/>
    <p:sldId id="273" r:id="rId16"/>
    <p:sldId id="274" r:id="rId17"/>
    <p:sldId id="275" r:id="rId18"/>
    <p:sldId id="300" r:id="rId19"/>
    <p:sldId id="276" r:id="rId20"/>
    <p:sldId id="295" r:id="rId21"/>
    <p:sldId id="277" r:id="rId22"/>
    <p:sldId id="278" r:id="rId23"/>
    <p:sldId id="296" r:id="rId24"/>
    <p:sldId id="279" r:id="rId25"/>
    <p:sldId id="297" r:id="rId26"/>
    <p:sldId id="280" r:id="rId27"/>
    <p:sldId id="281" r:id="rId28"/>
    <p:sldId id="282" r:id="rId29"/>
    <p:sldId id="284" r:id="rId30"/>
    <p:sldId id="298" r:id="rId31"/>
    <p:sldId id="285" r:id="rId32"/>
    <p:sldId id="286" r:id="rId33"/>
    <p:sldId id="287" r:id="rId34"/>
    <p:sldId id="288" r:id="rId35"/>
    <p:sldId id="289" r:id="rId36"/>
    <p:sldId id="299" r:id="rId37"/>
    <p:sldId id="290" r:id="rId38"/>
    <p:sldId id="291" r:id="rId39"/>
    <p:sldId id="292"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01">
          <p15:clr>
            <a:srgbClr val="A4A3A4"/>
          </p15:clr>
        </p15:guide>
        <p15:guide id="2" pos="4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1" autoAdjust="0"/>
    <p:restoredTop sz="50000" autoAdjust="0"/>
  </p:normalViewPr>
  <p:slideViewPr>
    <p:cSldViewPr snapToGrid="0" snapToObjects="1">
      <p:cViewPr varScale="1">
        <p:scale>
          <a:sx n="118" d="100"/>
          <a:sy n="118" d="100"/>
        </p:scale>
        <p:origin x="200" y="392"/>
      </p:cViewPr>
      <p:guideLst>
        <p:guide orient="horz" pos="301"/>
        <p:guide pos="4183"/>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15.05.19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‹N°›</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15.05.19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‹N°›</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24063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405299"/>
            <a:ext cx="8787267" cy="5825639"/>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33927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405299"/>
            <a:ext cx="8787267" cy="5825639"/>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2" y="3682961"/>
            <a:ext cx="9166151" cy="2547978"/>
          </a:xfrm>
          <a:prstGeom prst="rect">
            <a:avLst/>
          </a:prstGeom>
        </p:spPr>
        <p:txBody>
          <a:bodyPr vert="horz"/>
          <a:lstStyle/>
          <a:p>
            <a:pPr lvl="0"/>
            <a:endParaRPr lang="en-US" noProof="0" dirty="0"/>
          </a:p>
        </p:txBody>
      </p:sp>
    </p:spTree>
    <p:extLst>
      <p:ext uri="{BB962C8B-B14F-4D97-AF65-F5344CB8AC3E}">
        <p14:creationId xmlns:p14="http://schemas.microsoft.com/office/powerpoint/2010/main" val="133376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29" y="217634"/>
            <a:ext cx="6326721"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16"/>
          <p:cNvSpPr>
            <a:spLocks noGrp="1"/>
          </p:cNvSpPr>
          <p:nvPr>
            <p:ph type="pic" sz="quarter" idx="13"/>
          </p:nvPr>
        </p:nvSpPr>
        <p:spPr>
          <a:xfrm>
            <a:off x="5827889" y="1066799"/>
            <a:ext cx="2987998"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7" name="Text Placeholder 4"/>
          <p:cNvSpPr>
            <a:spLocks noGrp="1"/>
          </p:cNvSpPr>
          <p:nvPr>
            <p:ph type="body" sz="quarter" idx="12"/>
          </p:nvPr>
        </p:nvSpPr>
        <p:spPr>
          <a:xfrm>
            <a:off x="162000" y="1066799"/>
            <a:ext cx="5606195"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971319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8967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16" name="Title Placeholder 17"/>
          <p:cNvSpPr>
            <a:spLocks noGrp="1"/>
          </p:cNvSpPr>
          <p:nvPr>
            <p:ph type="title"/>
          </p:nvPr>
        </p:nvSpPr>
        <p:spPr>
          <a:xfrm>
            <a:off x="67729" y="217634"/>
            <a:ext cx="48700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8269288"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22185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a:solidFill>
                  <a:srgbClr val="FFFFFF"/>
                </a:solidFill>
                <a:latin typeface="Cambria" charset="0"/>
                <a:cs typeface="Cambria" charset="0"/>
              </a:rPr>
              <a:t> </a:t>
            </a:r>
          </a:p>
          <a:p>
            <a:pPr>
              <a:defRPr/>
            </a:pPr>
            <a:endParaRPr lang="en-US">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titre</a:t>
            </a:r>
            <a:endParaRPr lang="en-US" dirty="0"/>
          </a:p>
        </p:txBody>
      </p:sp>
    </p:spTree>
    <p:extLst>
      <p:ext uri="{BB962C8B-B14F-4D97-AF65-F5344CB8AC3E}">
        <p14:creationId xmlns:p14="http://schemas.microsoft.com/office/powerpoint/2010/main" val="1561965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3"/>
            <a:ext cx="5822950"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423051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3"/>
            <a:ext cx="6640200"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170931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3" y="1122364"/>
            <a:ext cx="6640200" cy="2797614"/>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
        <p:nvSpPr>
          <p:cNvPr id="6" name="Text Placeholder 4"/>
          <p:cNvSpPr>
            <a:spLocks noGrp="1"/>
          </p:cNvSpPr>
          <p:nvPr>
            <p:ph type="body" sz="quarter" idx="14"/>
          </p:nvPr>
        </p:nvSpPr>
        <p:spPr>
          <a:xfrm>
            <a:off x="162000" y="4029738"/>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Tree>
    <p:extLst>
      <p:ext uri="{BB962C8B-B14F-4D97-AF65-F5344CB8AC3E}">
        <p14:creationId xmlns:p14="http://schemas.microsoft.com/office/powerpoint/2010/main" val="1582435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969077"/>
            <a:ext cx="6721917" cy="2355019"/>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7054951" y="1122363"/>
            <a:ext cx="2100196" cy="4958340"/>
          </a:xfrm>
          <a:prstGeom prst="rect">
            <a:avLst/>
          </a:prstGeom>
        </p:spPr>
        <p:txBody>
          <a:bodyPr vert="horz"/>
          <a:lstStyle/>
          <a:p>
            <a:pPr lvl="0"/>
            <a:endParaRPr lang="en-US" noProof="0" dirty="0"/>
          </a:p>
        </p:txBody>
      </p:sp>
      <p:sp>
        <p:nvSpPr>
          <p:cNvPr id="8" name="Text Placeholder 4"/>
          <p:cNvSpPr>
            <a:spLocks noGrp="1"/>
          </p:cNvSpPr>
          <p:nvPr>
            <p:ph type="body" sz="quarter" idx="14"/>
          </p:nvPr>
        </p:nvSpPr>
        <p:spPr>
          <a:xfrm>
            <a:off x="162000" y="1080962"/>
            <a:ext cx="6673463"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9" y="4082480"/>
            <a:ext cx="6539474" cy="2154644"/>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3056722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195262" y="3172319"/>
            <a:ext cx="8695014" cy="3151778"/>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4"/>
          <p:cNvSpPr>
            <a:spLocks noGrp="1"/>
          </p:cNvSpPr>
          <p:nvPr>
            <p:ph type="body" sz="quarter" idx="14"/>
          </p:nvPr>
        </p:nvSpPr>
        <p:spPr>
          <a:xfrm>
            <a:off x="162000" y="1080962"/>
            <a:ext cx="8728276" cy="2091356"/>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9" name="Text Placeholder 4"/>
          <p:cNvSpPr>
            <a:spLocks noGrp="1"/>
          </p:cNvSpPr>
          <p:nvPr>
            <p:ph type="body" sz="quarter" idx="12"/>
          </p:nvPr>
        </p:nvSpPr>
        <p:spPr>
          <a:xfrm>
            <a:off x="295988" y="3265984"/>
            <a:ext cx="8390173" cy="2971140"/>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192728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ounded Rectangle 9"/>
          <p:cNvSpPr/>
          <p:nvPr userDrawn="1"/>
        </p:nvSpPr>
        <p:spPr>
          <a:xfrm>
            <a:off x="3106738"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3255037" y="1144636"/>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p:txBody>
      </p:sp>
    </p:spTree>
    <p:extLst>
      <p:ext uri="{BB962C8B-B14F-4D97-AF65-F5344CB8AC3E}">
        <p14:creationId xmlns:p14="http://schemas.microsoft.com/office/powerpoint/2010/main" val="28575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1058333"/>
            <a:ext cx="2875487" cy="5172606"/>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090241"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a:t>
            </a:r>
            <a:endParaRPr lang="en-US" dirty="0"/>
          </a:p>
        </p:txBody>
      </p:sp>
      <p:pic>
        <p:nvPicPr>
          <p:cNvPr id="8" name="Picture 20"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35175" y="233363"/>
            <a:ext cx="8304574"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38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221399"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6157970" y="1058332"/>
            <a:ext cx="2875487" cy="5172606"/>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090241" cy="563672"/>
          </a:xfrm>
          <a:prstGeom prst="rect">
            <a:avLst/>
          </a:prstGeom>
        </p:spPr>
        <p:txBody>
          <a:bodyPr vert="horz" lIns="91440" tIns="45720" rIns="91440" bIns="45720" rtlCol="0" anchor="ctr" anchorCtr="0">
            <a:noAutofit/>
          </a:bodyPr>
          <a:lstStyle>
            <a:lvl1pPr>
              <a:defRPr sz="2800" cap="none"/>
            </a:lvl1pPr>
          </a:lstStyle>
          <a:p>
            <a:r>
              <a:rPr lang="fr-CH" dirty="0"/>
              <a:t>Cliquez et modifiez le </a:t>
            </a:r>
            <a:endParaRPr lang="en-US" dirty="0"/>
          </a:p>
        </p:txBody>
      </p:sp>
      <p:pic>
        <p:nvPicPr>
          <p:cNvPr id="8" name="Picture 20"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035175" y="233363"/>
            <a:ext cx="8304574"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2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a:t>Faire glisser l'image vers l'espace réservé ou cliquer sur l'icône pour l'ajouter</a:t>
            </a:r>
            <a:endParaRPr lang="en-US" noProof="0" dirty="0"/>
          </a:p>
        </p:txBody>
      </p:sp>
    </p:spTree>
    <p:extLst>
      <p:ext uri="{BB962C8B-B14F-4D97-AF65-F5344CB8AC3E}">
        <p14:creationId xmlns:p14="http://schemas.microsoft.com/office/powerpoint/2010/main" val="166636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119855" y="1058333"/>
            <a:ext cx="5929273"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a:t>Cliquez pour modifier les styles du texte du masque</a:t>
            </a:r>
          </a:p>
          <a:p>
            <a:pPr lvl="1"/>
            <a:r>
              <a:rPr lang="fr-CH" dirty="0"/>
              <a:t>Deuxième niveau</a:t>
            </a:r>
          </a:p>
          <a:p>
            <a:pPr lvl="2"/>
            <a:r>
              <a:rPr lang="fr-CH" dirty="0"/>
              <a:t>Troisième niveau</a:t>
            </a:r>
          </a:p>
          <a:p>
            <a:pPr lvl="3"/>
            <a:r>
              <a:rPr lang="fr-CH" dirty="0"/>
              <a:t>Quatrième niveau</a:t>
            </a:r>
          </a:p>
          <a:p>
            <a:pPr lvl="4"/>
            <a:r>
              <a:rPr lang="fr-CH" dirty="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‹N°›</a:t>
            </a:fld>
            <a:endParaRPr lang="en-US" dirty="0"/>
          </a:p>
        </p:txBody>
      </p:sp>
    </p:spTree>
  </p:cSld>
  <p:clrMap bg1="lt1" tx1="dk1" bg2="lt2" tx2="dk2" accent1="accent1" accent2="accent2" accent3="accent3" accent4="accent4" accent5="accent5" accent6="accent6" hlink="hlink" folHlink="folHlink"/>
  <p:sldLayoutIdLst>
    <p:sldLayoutId id="2147484047" r:id="rId1"/>
    <p:sldLayoutId id="2147484057" r:id="rId2"/>
    <p:sldLayoutId id="2147484048" r:id="rId3"/>
    <p:sldLayoutId id="2147484030" r:id="rId4"/>
    <p:sldLayoutId id="2147484031" r:id="rId5"/>
    <p:sldLayoutId id="2147484032" r:id="rId6"/>
    <p:sldLayoutId id="2147484033" r:id="rId7"/>
    <p:sldLayoutId id="2147484034" r:id="rId8"/>
    <p:sldLayoutId id="2147484035" r:id="rId9"/>
    <p:sldLayoutId id="2147484050" r:id="rId10"/>
    <p:sldLayoutId id="2147484051" r:id="rId11"/>
    <p:sldLayoutId id="2147484036" r:id="rId12"/>
    <p:sldLayoutId id="2147484037" r:id="rId13"/>
    <p:sldLayoutId id="2147484049" r:id="rId14"/>
    <p:sldLayoutId id="2147484039" r:id="rId15"/>
    <p:sldLayoutId id="2147484040" r:id="rId16"/>
    <p:sldLayoutId id="2147484041" r:id="rId17"/>
    <p:sldLayoutId id="2147484042" r:id="rId18"/>
    <p:sldLayoutId id="2147484053" r:id="rId19"/>
    <p:sldLayoutId id="2147484043" r:id="rId20"/>
    <p:sldLayoutId id="2147484044" r:id="rId21"/>
    <p:sldLayoutId id="2147484046" r:id="rId22"/>
    <p:sldLayoutId id="2147484052" r:id="rId23"/>
    <p:sldLayoutId id="2147484054" r:id="rId24"/>
    <p:sldLayoutId id="2147484055" r:id="rId25"/>
    <p:sldLayoutId id="2147484056" r:id="rId26"/>
    <p:sldLayoutId id="2147484045" r:id="rId27"/>
  </p:sldLayoutIdLst>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UNADJUSTEDNONRAW_thumb_57bb.jpg"/>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a:latin typeface="Cambria"/>
                <a:cs typeface="Cambria"/>
              </a:rPr>
              <a:t>La vie de </a:t>
            </a:r>
          </a:p>
          <a:p>
            <a:pPr>
              <a:lnSpc>
                <a:spcPct val="70000"/>
              </a:lnSpc>
              <a:spcBef>
                <a:spcPts val="0"/>
              </a:spcBef>
              <a:defRPr/>
            </a:pPr>
            <a:r>
              <a:rPr lang="fr-FR" sz="11000" b="0" cap="none" spc="300" dirty="0">
                <a:latin typeface="Cambria"/>
                <a:cs typeface="Cambria"/>
              </a:rPr>
              <a:t>Samson</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Gern</a:t>
            </a:r>
          </a:p>
        </p:txBody>
      </p:sp>
      <p:sp>
        <p:nvSpPr>
          <p:cNvPr id="19462" name="Slide Number Placeholder 4"/>
          <p:cNvSpPr txBox="1">
            <a:spLocks/>
          </p:cNvSpPr>
          <p:nvPr/>
        </p:nvSpPr>
        <p:spPr bwMode="auto">
          <a:xfrm>
            <a:off x="7948571" y="6313488"/>
            <a:ext cx="843966"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algn="r" eaLnBrk="1" hangingPunct="1"/>
            <a:r>
              <a:rPr lang="en-US" sz="1300" dirty="0">
                <a:solidFill>
                  <a:schemeClr val="bg1"/>
                </a:solidFill>
              </a:rPr>
              <a:t>5.2019</a:t>
            </a: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8696336" y="6628815"/>
            <a:ext cx="55086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a:solidFill>
                  <a:schemeClr val="bg1"/>
                </a:solidFill>
                <a:latin typeface="Tahoma" charset="0"/>
              </a:rPr>
              <a:t>TP</a:t>
            </a:r>
            <a:endParaRPr lang="fr-FR" sz="1200">
              <a:solidFill>
                <a:schemeClr val="bg1"/>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est devenu un jeune homme.</a:t>
            </a:r>
          </a:p>
          <a:p>
            <a:r>
              <a:rPr lang="fr-FR" dirty="0"/>
              <a:t>Il descend à </a:t>
            </a:r>
            <a:r>
              <a:rPr lang="fr-FR" dirty="0" err="1"/>
              <a:t>Thimna</a:t>
            </a:r>
            <a:r>
              <a:rPr lang="fr-FR" dirty="0"/>
              <a:t>, dans le pays des Philistins.</a:t>
            </a:r>
          </a:p>
          <a:p>
            <a:r>
              <a:rPr lang="fr-FR" dirty="0"/>
              <a:t>Ses parents l'avaient certainement averti de ne pas se lier avec ce peuple ennemi!</a:t>
            </a:r>
          </a:p>
          <a:p>
            <a:r>
              <a:rPr lang="fr-FR" dirty="0"/>
              <a:t>Il va descendre de plus en plus bas.</a:t>
            </a:r>
          </a:p>
          <a:p>
            <a:r>
              <a:rPr lang="fr-FR" dirty="0"/>
              <a:t>A </a:t>
            </a:r>
            <a:r>
              <a:rPr lang="fr-FR" dirty="0" err="1"/>
              <a:t>Thimna</a:t>
            </a:r>
            <a:r>
              <a:rPr lang="fr-FR" dirty="0"/>
              <a:t>, il voit une femme parmi les femmes des Philistins.</a:t>
            </a:r>
          </a:p>
          <a:p>
            <a:r>
              <a:rPr lang="fr-FR" dirty="0"/>
              <a:t>De retour chez lui, il déclare à ses parents:</a:t>
            </a:r>
          </a:p>
          <a:p>
            <a:pPr lvl="2"/>
            <a:r>
              <a:rPr lang="fr-FR" dirty="0"/>
              <a:t>J'ai vu à </a:t>
            </a:r>
            <a:r>
              <a:rPr lang="fr-FR" dirty="0" err="1"/>
              <a:t>Thimna</a:t>
            </a:r>
            <a:r>
              <a:rPr lang="fr-FR" dirty="0"/>
              <a:t> une femme parmi les filles des Philistins; prenez-la maintenant pour ma femme. </a:t>
            </a:r>
            <a:r>
              <a:rPr lang="fr-FR" dirty="0" err="1"/>
              <a:t>Jug</a:t>
            </a:r>
            <a:r>
              <a:rPr lang="fr-FR" dirty="0"/>
              <a:t> 14,2</a:t>
            </a:r>
          </a:p>
        </p:txBody>
      </p:sp>
      <p:sp>
        <p:nvSpPr>
          <p:cNvPr id="3" name="Titre 2"/>
          <p:cNvSpPr>
            <a:spLocks noGrp="1"/>
          </p:cNvSpPr>
          <p:nvPr>
            <p:ph type="title"/>
          </p:nvPr>
        </p:nvSpPr>
        <p:spPr/>
        <p:txBody>
          <a:bodyPr/>
          <a:lstStyle/>
          <a:p>
            <a:r>
              <a:rPr lang="fr-FR" dirty="0"/>
              <a:t>Fiançailles de Samson</a:t>
            </a:r>
          </a:p>
        </p:txBody>
      </p:sp>
    </p:spTree>
    <p:extLst>
      <p:ext uri="{BB962C8B-B14F-4D97-AF65-F5344CB8AC3E}">
        <p14:creationId xmlns:p14="http://schemas.microsoft.com/office/powerpoint/2010/main" val="175036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Ses parents lui répondent:</a:t>
            </a:r>
          </a:p>
          <a:p>
            <a:pPr lvl="2"/>
            <a:r>
              <a:rPr lang="fr-FR" dirty="0"/>
              <a:t>N'y a-t-il point de femme parmi les filles de tes frères et dans tout notre peuple, que tu ailles prendre une femme chez les Philistins, qui sont incirconcis? </a:t>
            </a:r>
          </a:p>
          <a:p>
            <a:r>
              <a:rPr lang="fr-FR" dirty="0"/>
              <a:t>Samson dit à son père: </a:t>
            </a:r>
          </a:p>
          <a:p>
            <a:pPr lvl="2"/>
            <a:r>
              <a:rPr lang="fr-FR" dirty="0"/>
              <a:t>Prends-la pour moi, car elle me plaît. </a:t>
            </a:r>
            <a:r>
              <a:rPr lang="fr-FR" dirty="0" err="1"/>
              <a:t>Jug</a:t>
            </a:r>
            <a:r>
              <a:rPr lang="fr-FR" dirty="0"/>
              <a:t> 14,</a:t>
            </a:r>
          </a:p>
          <a:p>
            <a:r>
              <a:rPr lang="fr-FR" dirty="0"/>
              <a:t>Il n'écoute pas les avertissements de ses parents.</a:t>
            </a:r>
          </a:p>
          <a:p>
            <a:r>
              <a:rPr lang="fr-FR" dirty="0"/>
              <a:t>Ses parents ne savent pas que c'est l'Eternel qui le veut.</a:t>
            </a:r>
          </a:p>
          <a:p>
            <a:r>
              <a:rPr lang="fr-FR" dirty="0"/>
              <a:t>Samson cherche par là une occasion de s'opposer aux Philistins.</a:t>
            </a:r>
          </a:p>
          <a:p>
            <a:r>
              <a:rPr lang="fr-FR" dirty="0"/>
              <a:t>Le motif est bon, mais pas le moyen utilisé.</a:t>
            </a:r>
          </a:p>
          <a:p>
            <a:endParaRPr lang="fr-FR" dirty="0"/>
          </a:p>
          <a:p>
            <a:endParaRPr lang="fr-FR" dirty="0"/>
          </a:p>
          <a:p>
            <a:endParaRPr lang="fr-FR" dirty="0"/>
          </a:p>
        </p:txBody>
      </p:sp>
    </p:spTree>
    <p:extLst>
      <p:ext uri="{BB962C8B-B14F-4D97-AF65-F5344CB8AC3E}">
        <p14:creationId xmlns:p14="http://schemas.microsoft.com/office/powerpoint/2010/main" val="163936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descend à </a:t>
            </a:r>
            <a:r>
              <a:rPr lang="fr-FR" dirty="0" err="1"/>
              <a:t>Thimna</a:t>
            </a:r>
            <a:r>
              <a:rPr lang="fr-FR" dirty="0"/>
              <a:t> avec ses parents.</a:t>
            </a:r>
          </a:p>
          <a:p>
            <a:r>
              <a:rPr lang="fr-FR" dirty="0"/>
              <a:t>Lorsqu'ils arrivent aux vignes de </a:t>
            </a:r>
            <a:r>
              <a:rPr lang="fr-FR" dirty="0" err="1"/>
              <a:t>Thimna</a:t>
            </a:r>
            <a:r>
              <a:rPr lang="fr-FR" dirty="0"/>
              <a:t>, un lion vient à sa rencontre.</a:t>
            </a:r>
          </a:p>
          <a:p>
            <a:r>
              <a:rPr lang="fr-FR" dirty="0"/>
              <a:t>L'Esprit saisit Samson qui déchire le lion comme on déchire un chevreau.</a:t>
            </a:r>
          </a:p>
        </p:txBody>
      </p:sp>
      <p:pic>
        <p:nvPicPr>
          <p:cNvPr id="5" name="Espace réservé pour une image  4" descr="thumb_200328662-001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225" y="3683000"/>
            <a:ext cx="9166225" cy="3175000"/>
          </a:xfrm>
        </p:spPr>
      </p:pic>
      <p:sp>
        <p:nvSpPr>
          <p:cNvPr id="4" name="Titre 3"/>
          <p:cNvSpPr>
            <a:spLocks noGrp="1"/>
          </p:cNvSpPr>
          <p:nvPr>
            <p:ph type="title" idx="4294967295"/>
          </p:nvPr>
        </p:nvSpPr>
        <p:spPr>
          <a:xfrm>
            <a:off x="0" y="217488"/>
            <a:ext cx="3871913" cy="563562"/>
          </a:xfrm>
          <a:prstGeom prst="rect">
            <a:avLst/>
          </a:prstGeom>
        </p:spPr>
        <p:txBody>
          <a:bodyPr/>
          <a:lstStyle/>
          <a:p>
            <a:r>
              <a:rPr lang="fr-FR" dirty="0"/>
              <a:t>Samson tue un lion</a:t>
            </a:r>
          </a:p>
        </p:txBody>
      </p:sp>
    </p:spTree>
    <p:extLst>
      <p:ext uri="{BB962C8B-B14F-4D97-AF65-F5344CB8AC3E}">
        <p14:creationId xmlns:p14="http://schemas.microsoft.com/office/powerpoint/2010/main" val="247807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Il va ensuite vers la femme, lui parle … et elle lui plut.</a:t>
            </a:r>
          </a:p>
          <a:p>
            <a:r>
              <a:rPr lang="fr-FR" dirty="0"/>
              <a:t>Quelques temps après, il se rend vers elle pour la prendre.</a:t>
            </a:r>
          </a:p>
          <a:p>
            <a:r>
              <a:rPr lang="fr-FR" dirty="0"/>
              <a:t>Il fait un détour pour voir le cadavre du lion. </a:t>
            </a:r>
          </a:p>
          <a:p>
            <a:r>
              <a:rPr lang="fr-FR" dirty="0"/>
              <a:t>Il découvre un essaim d'abeilles et du miel dans le corps du lion!</a:t>
            </a:r>
          </a:p>
          <a:p>
            <a:pPr lvl="2"/>
            <a:r>
              <a:rPr lang="fr-FR" dirty="0"/>
              <a:t>Il prit entre ses mains le miel, dont il mangea pendant la route; et lorsqu'il fut arrivé près de son père et de sa mère, il leur en donna, et ils en mangèrent. Mais il ne leur dit pas qu'il avait pris ce miel dans le corps du lion. </a:t>
            </a:r>
            <a:r>
              <a:rPr lang="fr-FR" dirty="0" err="1"/>
              <a:t>Jug</a:t>
            </a:r>
            <a:r>
              <a:rPr lang="fr-FR" dirty="0"/>
              <a:t> 14,9</a:t>
            </a:r>
          </a:p>
          <a:p>
            <a:endParaRPr lang="fr-FR" dirty="0"/>
          </a:p>
        </p:txBody>
      </p:sp>
      <p:sp>
        <p:nvSpPr>
          <p:cNvPr id="4" name="Titre 3"/>
          <p:cNvSpPr>
            <a:spLocks noGrp="1"/>
          </p:cNvSpPr>
          <p:nvPr>
            <p:ph type="title" idx="4294967295"/>
          </p:nvPr>
        </p:nvSpPr>
        <p:spPr>
          <a:xfrm>
            <a:off x="0" y="217488"/>
            <a:ext cx="3871913" cy="563562"/>
          </a:xfrm>
          <a:prstGeom prst="rect">
            <a:avLst/>
          </a:prstGeom>
        </p:spPr>
        <p:txBody>
          <a:bodyPr/>
          <a:lstStyle/>
          <a:p>
            <a:r>
              <a:rPr lang="fr-FR" dirty="0"/>
              <a:t>Samson tue un lion</a:t>
            </a:r>
          </a:p>
        </p:txBody>
      </p:sp>
    </p:spTree>
    <p:extLst>
      <p:ext uri="{BB962C8B-B14F-4D97-AF65-F5344CB8AC3E}">
        <p14:creationId xmlns:p14="http://schemas.microsoft.com/office/powerpoint/2010/main" val="158862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et son père descendent chez la femme, dans le pays des Philistins.</a:t>
            </a:r>
          </a:p>
          <a:p>
            <a:r>
              <a:rPr lang="fr-FR" dirty="0"/>
              <a:t>Samson fait un festin. Dès qu'on le voit, 30 compagnons sont invités au mariage.</a:t>
            </a:r>
          </a:p>
          <a:p>
            <a:r>
              <a:rPr lang="fr-FR" dirty="0"/>
              <a:t>Samson leur propose une énigme.</a:t>
            </a:r>
          </a:p>
          <a:p>
            <a:r>
              <a:rPr lang="fr-FR" dirty="0"/>
              <a:t>S'ils ne l'expliquent pas, ils doivent lui donner </a:t>
            </a:r>
          </a:p>
          <a:p>
            <a:pPr lvl="1"/>
            <a:r>
              <a:rPr lang="fr-FR" dirty="0"/>
              <a:t>30 chemises </a:t>
            </a:r>
          </a:p>
          <a:p>
            <a:pPr lvl="1"/>
            <a:r>
              <a:rPr lang="fr-FR" dirty="0"/>
              <a:t>30 vêtements de rechange.</a:t>
            </a:r>
          </a:p>
          <a:p>
            <a:r>
              <a:rPr lang="fr-FR" dirty="0"/>
              <a:t>Les compagnons cherchent la solution durant 3 jours mais ne la trouvent pas.</a:t>
            </a:r>
          </a:p>
          <a:p>
            <a:endParaRPr lang="fr-FR" dirty="0"/>
          </a:p>
        </p:txBody>
      </p:sp>
    </p:spTree>
    <p:extLst>
      <p:ext uri="{BB962C8B-B14F-4D97-AF65-F5344CB8AC3E}">
        <p14:creationId xmlns:p14="http://schemas.microsoft.com/office/powerpoint/2010/main" val="234954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7ème jour, ils disent à la femme de Samson:</a:t>
            </a:r>
          </a:p>
          <a:p>
            <a:pPr lvl="2"/>
            <a:r>
              <a:rPr lang="fr-FR" dirty="0"/>
              <a:t>Persuade ton mari de nous expliquer l'énigme; sinon, nous te brûlerons, toi et la maison de ton père. </a:t>
            </a:r>
          </a:p>
          <a:p>
            <a:r>
              <a:rPr lang="fr-FR" dirty="0"/>
              <a:t>L'énigme est la suivante:</a:t>
            </a:r>
          </a:p>
          <a:p>
            <a:pPr lvl="2"/>
            <a:r>
              <a:rPr lang="fr-FR" dirty="0"/>
              <a:t>De celui qui mange est sorti ce qui se mange, et du fort est sorti le doux. </a:t>
            </a:r>
            <a:r>
              <a:rPr lang="fr-FR" dirty="0" err="1"/>
              <a:t>Jug</a:t>
            </a:r>
            <a:r>
              <a:rPr lang="fr-FR" dirty="0"/>
              <a:t> 14,14</a:t>
            </a:r>
          </a:p>
          <a:p>
            <a:r>
              <a:rPr lang="fr-FR" dirty="0"/>
              <a:t>La femme supplie Samson de lui expliquer l'énigme.</a:t>
            </a:r>
          </a:p>
          <a:p>
            <a:pPr lvl="2"/>
            <a:r>
              <a:rPr lang="fr-FR" dirty="0"/>
              <a:t>Elle pleura auprès de lui pendant les sept jours que dura leur festin; et le septième jour, il la lui expliqua, car elle le tourmentait. Et elle donna l'explication de l'énigme aux enfants de son peuple. </a:t>
            </a:r>
            <a:r>
              <a:rPr lang="fr-FR" dirty="0" err="1"/>
              <a:t>Jug</a:t>
            </a:r>
            <a:r>
              <a:rPr lang="fr-FR" dirty="0"/>
              <a:t> 14,17</a:t>
            </a:r>
          </a:p>
          <a:p>
            <a:pPr lvl="2"/>
            <a:endParaRPr lang="fr-FR" dirty="0"/>
          </a:p>
        </p:txBody>
      </p:sp>
    </p:spTree>
    <p:extLst>
      <p:ext uri="{BB962C8B-B14F-4D97-AF65-F5344CB8AC3E}">
        <p14:creationId xmlns:p14="http://schemas.microsoft.com/office/powerpoint/2010/main" val="359100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L'Esprit de l'Eternel saisit  Samson qui descend à </a:t>
            </a:r>
            <a:r>
              <a:rPr lang="fr-FR" dirty="0" err="1"/>
              <a:t>Askalon</a:t>
            </a:r>
            <a:r>
              <a:rPr lang="fr-FR" dirty="0"/>
              <a:t>.</a:t>
            </a:r>
          </a:p>
          <a:p>
            <a:r>
              <a:rPr lang="fr-FR" dirty="0"/>
              <a:t>Il y tue 30 hommes, prend leurs vêtements et les donne aux 30 compagnons.</a:t>
            </a:r>
          </a:p>
          <a:p>
            <a:endParaRPr lang="fr-FR" dirty="0"/>
          </a:p>
        </p:txBody>
      </p:sp>
      <p:pic>
        <p:nvPicPr>
          <p:cNvPr id="4" name="Picture 6" descr="Wheat and corn fields near Machtesh Beeri2"/>
          <p:cNvPicPr preferRelativeResize="0">
            <a:picLocks noGrp="1" noChangeAspect="1" noChangeArrowheads="1"/>
          </p:cNvPicPr>
          <p:nvPr>
            <p:ph type="pic" sz="quarter" idx="13"/>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01600" cmpd="thinThick">
                <a:solidFill>
                  <a:srgbClr val="000000"/>
                </a:solidFill>
                <a:miter lim="800000"/>
                <a:headEnd/>
                <a:tailEnd/>
              </a14:hiddenLine>
            </a:ext>
          </a:extLst>
        </p:spPr>
      </p:pic>
      <p:sp>
        <p:nvSpPr>
          <p:cNvPr id="7" name="Text Box 7"/>
          <p:cNvSpPr txBox="1">
            <a:spLocks noChangeArrowheads="1"/>
          </p:cNvSpPr>
          <p:nvPr/>
        </p:nvSpPr>
        <p:spPr bwMode="auto">
          <a:xfrm>
            <a:off x="2620683" y="6230938"/>
            <a:ext cx="346037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fr-CH" sz="1800" b="0" kern="1200" dirty="0">
                <a:latin typeface="Arial" charset="0"/>
              </a:rPr>
              <a:t>Région d'Askalon</a:t>
            </a:r>
            <a:endParaRPr lang="fr-FR" sz="1800" b="0" kern="1200" dirty="0">
              <a:latin typeface="Arial" charset="0"/>
            </a:endParaRPr>
          </a:p>
        </p:txBody>
      </p:sp>
    </p:spTree>
    <p:extLst>
      <p:ext uri="{BB962C8B-B14F-4D97-AF65-F5344CB8AC3E}">
        <p14:creationId xmlns:p14="http://schemas.microsoft.com/office/powerpoint/2010/main" val="10773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Plein de colère, il monte à la maison de son père.</a:t>
            </a:r>
          </a:p>
          <a:p>
            <a:r>
              <a:rPr lang="fr-FR" dirty="0"/>
              <a:t>Sa femme est donnée à un de ses amis.</a:t>
            </a:r>
          </a:p>
          <a:p>
            <a:r>
              <a:rPr lang="fr-FR" dirty="0"/>
              <a:t>Quelque temps plus tard, Samson va voir sa femme.</a:t>
            </a:r>
          </a:p>
          <a:p>
            <a:r>
              <a:rPr lang="fr-FR" dirty="0"/>
              <a:t>Le père de celle-ci ne lui permet pas d'entrer et lui dit:</a:t>
            </a:r>
          </a:p>
          <a:p>
            <a:pPr lvl="2"/>
            <a:r>
              <a:rPr lang="fr-FR" dirty="0"/>
              <a:t>J'ai pensé … que tu avais pour elle de la haine, et je l'ai donnée à ton compagnon. Est-ce que sa jeune </a:t>
            </a:r>
            <a:r>
              <a:rPr lang="fr-FR" dirty="0" err="1"/>
              <a:t>soeur</a:t>
            </a:r>
            <a:r>
              <a:rPr lang="fr-FR" dirty="0"/>
              <a:t> n'est pas plus belle qu'elle? Prends-la donc à sa place. </a:t>
            </a:r>
            <a:r>
              <a:rPr lang="fr-FR" dirty="0" err="1"/>
              <a:t>Jug</a:t>
            </a:r>
            <a:r>
              <a:rPr lang="fr-FR" dirty="0"/>
              <a:t> 15,2	</a:t>
            </a:r>
          </a:p>
          <a:p>
            <a:endParaRPr lang="fr-FR" dirty="0"/>
          </a:p>
        </p:txBody>
      </p:sp>
    </p:spTree>
    <p:extLst>
      <p:ext uri="{BB962C8B-B14F-4D97-AF65-F5344CB8AC3E}">
        <p14:creationId xmlns:p14="http://schemas.microsoft.com/office/powerpoint/2010/main" val="2538485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refuse, s'en va et attrape 300 renards.</a:t>
            </a:r>
          </a:p>
          <a:p>
            <a:pPr lvl="1"/>
            <a:r>
              <a:rPr lang="fr-FR" dirty="0"/>
              <a:t>Il attache les renards ensemble par la queue;</a:t>
            </a:r>
          </a:p>
          <a:p>
            <a:pPr lvl="1"/>
            <a:r>
              <a:rPr lang="fr-FR" dirty="0"/>
              <a:t>Il met un flambeau entre deux queues, au milieu.</a:t>
            </a:r>
          </a:p>
          <a:p>
            <a:pPr lvl="1"/>
            <a:r>
              <a:rPr lang="fr-FR" dirty="0"/>
              <a:t>Il allume les flambeaux;</a:t>
            </a:r>
          </a:p>
          <a:p>
            <a:pPr lvl="1"/>
            <a:r>
              <a:rPr lang="fr-FR" dirty="0"/>
              <a:t>Il lâche les 150 paires de renards dans les champs de blé des Philistins.</a:t>
            </a:r>
          </a:p>
        </p:txBody>
      </p:sp>
      <p:pic>
        <p:nvPicPr>
          <p:cNvPr id="8" name="Espace réservé pour une image  7" descr="Fotolia_54436630_Subscription_X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1652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thumb_104833913_1024.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152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Les Israélites font à nouveau ce qui est mauvais aux yeux de l'Eternel.</a:t>
            </a:r>
          </a:p>
          <a:p>
            <a:r>
              <a:rPr lang="fr-FR" dirty="0"/>
              <a:t>L'Eternel les livre entre les mains des Philistins durant 40 ans.</a:t>
            </a:r>
          </a:p>
          <a:p>
            <a:r>
              <a:rPr lang="fr-FR" dirty="0"/>
              <a:t>L'Eternel leur donne un juge: Samson.</a:t>
            </a:r>
          </a:p>
          <a:p>
            <a:r>
              <a:rPr lang="fr-FR" dirty="0"/>
              <a:t>Il devient le 12ème juge du peuple d'Israël.</a:t>
            </a:r>
          </a:p>
          <a:p>
            <a:r>
              <a:rPr lang="fr-FR" dirty="0"/>
              <a:t>Il obtient quelques victoires sur les Philistins mais n'apporte aucune délivrance durable.</a:t>
            </a:r>
          </a:p>
        </p:txBody>
      </p:sp>
      <p:sp>
        <p:nvSpPr>
          <p:cNvPr id="7" name="Titre 6"/>
          <p:cNvSpPr>
            <a:spLocks noGrp="1"/>
          </p:cNvSpPr>
          <p:nvPr>
            <p:ph type="title"/>
          </p:nvPr>
        </p:nvSpPr>
        <p:spPr/>
        <p:txBody>
          <a:bodyPr/>
          <a:lstStyle/>
          <a:p>
            <a:r>
              <a:rPr lang="fr-FR" dirty="0"/>
              <a:t>Situation du royaume d'Israël</a:t>
            </a:r>
          </a:p>
        </p:txBody>
      </p:sp>
    </p:spTree>
    <p:extLst>
      <p:ext uri="{BB962C8B-B14F-4D97-AF65-F5344CB8AC3E}">
        <p14:creationId xmlns:p14="http://schemas.microsoft.com/office/powerpoint/2010/main" val="630772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Le message est le suivant:</a:t>
            </a:r>
          </a:p>
          <a:p>
            <a:pPr lvl="1"/>
            <a:r>
              <a:rPr lang="fr-FR" dirty="0"/>
              <a:t>Chaque renard va tirer dans un sens.</a:t>
            </a:r>
          </a:p>
          <a:p>
            <a:pPr lvl="1"/>
            <a:r>
              <a:rPr lang="fr-FR" dirty="0"/>
              <a:t>Ils ne vont pas se concerter pour trouver un point d'eau et éteindre la flamme.</a:t>
            </a:r>
          </a:p>
          <a:p>
            <a:pPr lvl="1"/>
            <a:r>
              <a:rPr lang="fr-FR" dirty="0"/>
              <a:t>De même, aucune alliance n'est possible entre Israël et un autre peuple.</a:t>
            </a:r>
          </a:p>
          <a:p>
            <a:r>
              <a:rPr lang="fr-FR" dirty="0"/>
              <a:t>Les Philistins réagissent:</a:t>
            </a:r>
          </a:p>
          <a:p>
            <a:pPr lvl="2"/>
            <a:r>
              <a:rPr lang="fr-FR" dirty="0" err="1"/>
              <a:t>lls</a:t>
            </a:r>
            <a:r>
              <a:rPr lang="fr-FR" dirty="0"/>
              <a:t> dirent: Qui a fait cela? On répondit: Samson, le gendre du </a:t>
            </a:r>
            <a:r>
              <a:rPr lang="fr-FR" dirty="0" err="1"/>
              <a:t>Thimnien</a:t>
            </a:r>
            <a:r>
              <a:rPr lang="fr-FR" dirty="0"/>
              <a:t>, parce que celui-ci lui a pris sa femme et l'a donnée à son compagnon. Et les Philistins montèrent, et ils la brûlèrent, elle et son père. </a:t>
            </a:r>
            <a:r>
              <a:rPr lang="fr-FR" dirty="0" err="1"/>
              <a:t>Jug</a:t>
            </a:r>
            <a:r>
              <a:rPr lang="fr-FR" dirty="0"/>
              <a:t> 15,6</a:t>
            </a:r>
          </a:p>
          <a:p>
            <a:endParaRPr lang="fr-FR" dirty="0"/>
          </a:p>
          <a:p>
            <a:endParaRPr lang="fr-FR" dirty="0"/>
          </a:p>
        </p:txBody>
      </p:sp>
    </p:spTree>
    <p:extLst>
      <p:ext uri="{BB962C8B-B14F-4D97-AF65-F5344CB8AC3E}">
        <p14:creationId xmlns:p14="http://schemas.microsoft.com/office/powerpoint/2010/main" val="313762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pPr lvl="1"/>
            <a:r>
              <a:rPr lang="fr-FR" dirty="0"/>
              <a:t>Samson est tourmenté par sa femme durant les 7 jours du mariage.</a:t>
            </a:r>
          </a:p>
          <a:p>
            <a:pPr lvl="1"/>
            <a:r>
              <a:rPr lang="fr-FR" dirty="0"/>
              <a:t>Sa femme pleure durant les 7 jours.</a:t>
            </a:r>
          </a:p>
          <a:p>
            <a:pPr lvl="1"/>
            <a:r>
              <a:rPr lang="fr-FR" dirty="0"/>
              <a:t>30 hommes sont tués.</a:t>
            </a:r>
          </a:p>
          <a:p>
            <a:pPr lvl="1"/>
            <a:r>
              <a:rPr lang="fr-FR" dirty="0"/>
              <a:t>La femme de Samson est donnée à un autre.</a:t>
            </a:r>
          </a:p>
          <a:p>
            <a:pPr lvl="1"/>
            <a:r>
              <a:rPr lang="fr-FR" dirty="0"/>
              <a:t>La femme et son père sont mis à mort.</a:t>
            </a:r>
          </a:p>
        </p:txBody>
      </p:sp>
      <p:sp>
        <p:nvSpPr>
          <p:cNvPr id="4" name="Titre 3"/>
          <p:cNvSpPr>
            <a:spLocks noGrp="1"/>
          </p:cNvSpPr>
          <p:nvPr>
            <p:ph type="title"/>
          </p:nvPr>
        </p:nvSpPr>
        <p:spPr/>
        <p:txBody>
          <a:bodyPr/>
          <a:lstStyle/>
          <a:p>
            <a:r>
              <a:rPr lang="fr-FR" dirty="0"/>
              <a:t>Résultats du mariage</a:t>
            </a:r>
          </a:p>
        </p:txBody>
      </p:sp>
    </p:spTree>
    <p:extLst>
      <p:ext uri="{BB962C8B-B14F-4D97-AF65-F5344CB8AC3E}">
        <p14:creationId xmlns:p14="http://schemas.microsoft.com/office/powerpoint/2010/main" val="229882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Silhouette of couple behind screen uid 1426540.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579121" y="3338090"/>
            <a:ext cx="4159250" cy="2976563"/>
          </a:xfrm>
        </p:spPr>
      </p:pic>
      <p:sp>
        <p:nvSpPr>
          <p:cNvPr id="6" name="Espace réservé du texte 5"/>
          <p:cNvSpPr>
            <a:spLocks noGrp="1"/>
          </p:cNvSpPr>
          <p:nvPr>
            <p:ph type="body" sz="quarter" idx="12"/>
          </p:nvPr>
        </p:nvSpPr>
        <p:spPr/>
        <p:txBody>
          <a:bodyPr/>
          <a:lstStyle/>
          <a:p>
            <a:r>
              <a:rPr lang="fr-FR" dirty="0"/>
              <a:t>Choisissez pour époux ou épouse une personne ayant accepté Jésus-Christ dans son cœur!</a:t>
            </a:r>
          </a:p>
          <a:p>
            <a:endParaRPr lang="fr-FR" dirty="0"/>
          </a:p>
        </p:txBody>
      </p:sp>
      <p:sp>
        <p:nvSpPr>
          <p:cNvPr id="5" name="Titre 4"/>
          <p:cNvSpPr>
            <a:spLocks noGrp="1"/>
          </p:cNvSpPr>
          <p:nvPr>
            <p:ph type="title"/>
          </p:nvPr>
        </p:nvSpPr>
        <p:spPr/>
        <p:txBody>
          <a:bodyPr/>
          <a:lstStyle/>
          <a:p>
            <a:r>
              <a:rPr lang="fr-FR" dirty="0"/>
              <a:t>Avis aux jeunes</a:t>
            </a:r>
          </a:p>
        </p:txBody>
      </p:sp>
    </p:spTree>
    <p:extLst>
      <p:ext uri="{BB962C8B-B14F-4D97-AF65-F5344CB8AC3E}">
        <p14:creationId xmlns:p14="http://schemas.microsoft.com/office/powerpoint/2010/main" val="1320393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se retire ensuite dans une caverne du rocher d'Etam.</a:t>
            </a:r>
          </a:p>
          <a:p>
            <a:r>
              <a:rPr lang="fr-FR" dirty="0"/>
              <a:t>Les Philistins campent contre Juda.</a:t>
            </a:r>
          </a:p>
          <a:p>
            <a:r>
              <a:rPr lang="fr-FR" dirty="0"/>
              <a:t>3'000 hommes de Juda vont vers Samson et lui disent:</a:t>
            </a:r>
          </a:p>
          <a:p>
            <a:pPr lvl="2"/>
            <a:r>
              <a:rPr lang="fr-FR" dirty="0"/>
              <a:t>Ne sais-tu pas que les Philistins dominent sur nous? Que nous as-tu donc fait? …Nous sommes descendus pour te lier, afin de te livrer entre les mains des Philistins. </a:t>
            </a:r>
            <a:r>
              <a:rPr lang="fr-FR" dirty="0" err="1"/>
              <a:t>Jug</a:t>
            </a:r>
            <a:r>
              <a:rPr lang="fr-FR" dirty="0"/>
              <a:t> 15,11</a:t>
            </a:r>
          </a:p>
        </p:txBody>
      </p:sp>
      <p:pic>
        <p:nvPicPr>
          <p:cNvPr id="5" name="Espace réservé pour une image  4" descr="Fotolia_62821185_Subscription_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Titre 3"/>
          <p:cNvSpPr>
            <a:spLocks noGrp="1"/>
          </p:cNvSpPr>
          <p:nvPr>
            <p:ph type="title"/>
          </p:nvPr>
        </p:nvSpPr>
        <p:spPr/>
        <p:txBody>
          <a:bodyPr/>
          <a:lstStyle/>
          <a:p>
            <a:r>
              <a:rPr lang="fr-FR" dirty="0"/>
              <a:t>Trahi par son peuple</a:t>
            </a:r>
          </a:p>
        </p:txBody>
      </p:sp>
    </p:spTree>
    <p:extLst>
      <p:ext uri="{BB962C8B-B14F-4D97-AF65-F5344CB8AC3E}">
        <p14:creationId xmlns:p14="http://schemas.microsoft.com/office/powerpoint/2010/main" val="320063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Malgré ses propres égarements, Samson est convaincu qu'Israël doit lutter jusqu'au bout contre ses ennemis.  </a:t>
            </a:r>
          </a:p>
          <a:p>
            <a:r>
              <a:rPr lang="fr-FR" dirty="0"/>
              <a:t>Il est trahi par son peuple.</a:t>
            </a:r>
          </a:p>
          <a:p>
            <a:endParaRPr lang="fr-FR" dirty="0"/>
          </a:p>
        </p:txBody>
      </p:sp>
      <p:pic>
        <p:nvPicPr>
          <p:cNvPr id="7" name="Espace réservé pour une image  6" descr="Fotolia_62582066_Subscription_XL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243"/>
          <a:stretch/>
        </p:blipFill>
        <p:spPr>
          <a:xfrm>
            <a:off x="-29882" y="4006850"/>
            <a:ext cx="9166150" cy="2851150"/>
          </a:xfrm>
        </p:spPr>
      </p:pic>
    </p:spTree>
    <p:extLst>
      <p:ext uri="{BB962C8B-B14F-4D97-AF65-F5344CB8AC3E}">
        <p14:creationId xmlns:p14="http://schemas.microsoft.com/office/powerpoint/2010/main" val="2815367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500 ans plus tard, Jérémie a également été incompris par son peuple.</a:t>
            </a:r>
          </a:p>
          <a:p>
            <a:r>
              <a:rPr lang="fr-FR" dirty="0"/>
              <a:t>Plus de 1’000 ans plus tard, Paul peut dire:</a:t>
            </a:r>
          </a:p>
          <a:p>
            <a:pPr lvl="2"/>
            <a:r>
              <a:rPr lang="fr-FR" dirty="0"/>
              <a:t>Car je n'ai personne ici qui partage mes sentiments, pour prendre sincèrement à </a:t>
            </a:r>
            <a:r>
              <a:rPr lang="fr-FR" dirty="0" err="1"/>
              <a:t>coeur</a:t>
            </a:r>
            <a:r>
              <a:rPr lang="fr-FR" dirty="0"/>
              <a:t> votre situation; Ph 2,20</a:t>
            </a:r>
          </a:p>
          <a:p>
            <a:pPr lvl="2"/>
            <a:r>
              <a:rPr lang="fr-FR" dirty="0"/>
              <a:t>Dans ma première défense, personne ne m'a assisté, mais tous m'ont abandonné. Que cela ne leur soit point imputé! 2Tim 4,16	</a:t>
            </a:r>
          </a:p>
          <a:p>
            <a:r>
              <a:rPr lang="fr-FR" dirty="0"/>
              <a:t>Peut-être vous sentez-vous </a:t>
            </a:r>
            <a:r>
              <a:rPr lang="fr-FR" dirty="0" err="1"/>
              <a:t>seul-e</a:t>
            </a:r>
            <a:r>
              <a:rPr lang="fr-FR" dirty="0"/>
              <a:t> dans une chrétienté qui n'en porte souvent plus que le nom?</a:t>
            </a:r>
          </a:p>
          <a:p>
            <a:r>
              <a:rPr lang="fr-FR" dirty="0"/>
              <a:t>Courage, confiez-vous en Dieu, il ne vous laissera pas tomber!</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404814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demande à la délégation de Juda de lui jurer qu'il ne le tueront pas.</a:t>
            </a:r>
          </a:p>
          <a:p>
            <a:r>
              <a:rPr lang="fr-FR" dirty="0"/>
              <a:t>Ils lui répondent:</a:t>
            </a:r>
          </a:p>
          <a:p>
            <a:pPr lvl="2"/>
            <a:r>
              <a:rPr lang="fr-FR" dirty="0"/>
              <a:t>Non; nous voulons seulement te lier et te livrer entre leurs mains, mais nous ne te ferons pas mourir. </a:t>
            </a:r>
            <a:r>
              <a:rPr lang="fr-FR" dirty="0" err="1"/>
              <a:t>Jug</a:t>
            </a:r>
            <a:r>
              <a:rPr lang="fr-FR" dirty="0"/>
              <a:t> 15,13</a:t>
            </a:r>
          </a:p>
          <a:p>
            <a:r>
              <a:rPr lang="fr-FR" dirty="0"/>
              <a:t>Ils le lient avec deux cordes neuves, et le font sortir de la caverne.</a:t>
            </a:r>
          </a:p>
          <a:p>
            <a:r>
              <a:rPr lang="fr-FR" dirty="0"/>
              <a:t>Lorsqu'il arrive près des Philistins, ceux-ci poussent des cris à sa rencontre.</a:t>
            </a:r>
          </a:p>
          <a:p>
            <a:pPr lvl="2"/>
            <a:r>
              <a:rPr lang="fr-FR" dirty="0"/>
              <a:t>Alors l'Esprit de l'Eternel le saisit. Les cordes qu'il avait aux bras devinrent comme du lin brûlé par le feu, et ses liens tombèrent de ses mains. </a:t>
            </a:r>
            <a:r>
              <a:rPr lang="fr-FR" dirty="0" err="1"/>
              <a:t>Jug</a:t>
            </a:r>
            <a:r>
              <a:rPr lang="fr-FR" dirty="0"/>
              <a:t> 15,14</a:t>
            </a:r>
          </a:p>
          <a:p>
            <a:r>
              <a:rPr lang="fr-FR" dirty="0"/>
              <a:t> 	</a:t>
            </a:r>
          </a:p>
        </p:txBody>
      </p:sp>
      <p:sp>
        <p:nvSpPr>
          <p:cNvPr id="3" name="Titre 2"/>
          <p:cNvSpPr>
            <a:spLocks noGrp="1"/>
          </p:cNvSpPr>
          <p:nvPr>
            <p:ph type="title"/>
          </p:nvPr>
        </p:nvSpPr>
        <p:spPr>
          <a:xfrm>
            <a:off x="67729" y="217634"/>
            <a:ext cx="4489329" cy="563672"/>
          </a:xfrm>
        </p:spPr>
        <p:txBody>
          <a:bodyPr/>
          <a:lstStyle/>
          <a:p>
            <a:r>
              <a:rPr lang="fr-FR" dirty="0"/>
              <a:t>Victoire sur les Philistins</a:t>
            </a:r>
          </a:p>
        </p:txBody>
      </p:sp>
    </p:spTree>
    <p:extLst>
      <p:ext uri="{BB962C8B-B14F-4D97-AF65-F5344CB8AC3E}">
        <p14:creationId xmlns:p14="http://schemas.microsoft.com/office/powerpoint/2010/main" val="218486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saisit une mâchoire d'âne fraîche et tue 1'000 Philistins.</a:t>
            </a:r>
          </a:p>
          <a:p>
            <a:r>
              <a:rPr lang="fr-FR" dirty="0"/>
              <a:t>Dans la bible, le rocher est un type de Christ.</a:t>
            </a:r>
          </a:p>
          <a:p>
            <a:r>
              <a:rPr lang="fr-FR" dirty="0"/>
              <a:t>Jésus peut dire lui-même:</a:t>
            </a:r>
          </a:p>
          <a:p>
            <a:pPr lvl="2"/>
            <a:r>
              <a:rPr lang="fr-FR" dirty="0"/>
              <a:t>Si quelqu'un a soif, qu'il vienne à moi, et qu'il boive.</a:t>
            </a:r>
          </a:p>
          <a:p>
            <a:pPr lvl="2"/>
            <a:r>
              <a:rPr lang="fr-FR" dirty="0"/>
              <a:t>Celui qui croit en moi, des fleuves d'eau vive couleront de son sein, comme dit l'Ecriture. </a:t>
            </a:r>
            <a:r>
              <a:rPr lang="fr-FR" dirty="0" err="1"/>
              <a:t>Jn</a:t>
            </a:r>
            <a:r>
              <a:rPr lang="fr-FR" dirty="0"/>
              <a:t> 7,37-38</a:t>
            </a:r>
          </a:p>
          <a:p>
            <a:r>
              <a:rPr lang="fr-FR" dirty="0"/>
              <a:t>Samson juge le pays d’Israël pendant 20 ans.</a:t>
            </a:r>
          </a:p>
          <a:p>
            <a:pPr lvl="2"/>
            <a:endParaRPr lang="fr-FR" dirty="0"/>
          </a:p>
        </p:txBody>
      </p:sp>
      <p:pic>
        <p:nvPicPr>
          <p:cNvPr id="5" name="Espace réservé pour une image  4" descr="thumb_104090647_1024.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7783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Samson part pour Gaza.</a:t>
            </a:r>
          </a:p>
          <a:p>
            <a:r>
              <a:rPr lang="fr-FR" dirty="0"/>
              <a:t>Il y voit une prostituée et il entre chez elle.</a:t>
            </a:r>
          </a:p>
          <a:p>
            <a:r>
              <a:rPr lang="fr-FR" dirty="0"/>
              <a:t>Les gens de Gaza se tiennent toute la nuit en embuscade pour le tuer au lever du jour.</a:t>
            </a:r>
          </a:p>
        </p:txBody>
      </p:sp>
      <p:sp>
        <p:nvSpPr>
          <p:cNvPr id="4" name="Titre 3"/>
          <p:cNvSpPr>
            <a:spLocks noGrp="1"/>
          </p:cNvSpPr>
          <p:nvPr>
            <p:ph type="title"/>
          </p:nvPr>
        </p:nvSpPr>
        <p:spPr/>
        <p:txBody>
          <a:bodyPr/>
          <a:lstStyle/>
          <a:p>
            <a:r>
              <a:rPr lang="fr-FR" dirty="0"/>
              <a:t>Faiblesse morale</a:t>
            </a:r>
          </a:p>
        </p:txBody>
      </p:sp>
    </p:spTree>
    <p:extLst>
      <p:ext uri="{BB962C8B-B14F-4D97-AF65-F5344CB8AC3E}">
        <p14:creationId xmlns:p14="http://schemas.microsoft.com/office/powerpoint/2010/main" val="234549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pour une image  4"/>
          <p:cNvSpPr>
            <a:spLocks noGrp="1"/>
          </p:cNvSpPr>
          <p:nvPr>
            <p:ph type="pic" sz="quarter" idx="13"/>
          </p:nvPr>
        </p:nvSpPr>
        <p:spPr/>
      </p:sp>
      <p:sp>
        <p:nvSpPr>
          <p:cNvPr id="2" name="Espace réservé du texte 1"/>
          <p:cNvSpPr>
            <a:spLocks noGrp="1"/>
          </p:cNvSpPr>
          <p:nvPr>
            <p:ph type="body" sz="quarter" idx="12"/>
          </p:nvPr>
        </p:nvSpPr>
        <p:spPr/>
        <p:txBody>
          <a:bodyPr/>
          <a:lstStyle/>
          <a:p>
            <a:r>
              <a:rPr lang="fr-FR" dirty="0"/>
              <a:t>Est-ce qu'on n’est pas tous attirés par la "convoitise des yeux"?</a:t>
            </a:r>
          </a:p>
          <a:p>
            <a:r>
              <a:rPr lang="fr-FR" dirty="0"/>
              <a:t>Les convoitises sont infinies:</a:t>
            </a:r>
          </a:p>
          <a:p>
            <a:pPr lvl="1"/>
            <a:r>
              <a:rPr lang="fr-FR" dirty="0"/>
              <a:t>Prions le Seigneur de détourner nos yeux et nos pensées de celles-ci.</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32254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A l’époque de Gédéon, les </a:t>
            </a:r>
            <a:r>
              <a:rPr lang="fr-FR" dirty="0" err="1"/>
              <a:t>Madianites</a:t>
            </a:r>
            <a:r>
              <a:rPr lang="fr-FR" dirty="0"/>
              <a:t> dévastaient les Israélites, les faisant vivre dans la crainte.</a:t>
            </a:r>
          </a:p>
          <a:p>
            <a:r>
              <a:rPr lang="fr-FR" dirty="0"/>
              <a:t>Du temps de Samson, les Israélites vivent en paix, soumis aux Philistins.</a:t>
            </a:r>
          </a:p>
          <a:p>
            <a:pPr lvl="1"/>
            <a:r>
              <a:rPr lang="fr-FR" dirty="0"/>
              <a:t>De l'extérieur, il semble qu'il n'y ait pas de problème.</a:t>
            </a:r>
          </a:p>
          <a:p>
            <a:pPr lvl="1"/>
            <a:r>
              <a:rPr lang="fr-FR" dirty="0"/>
              <a:t>Côté spirituel, la volonté de suivre l'Eternel n'existe plus.</a:t>
            </a:r>
          </a:p>
          <a:p>
            <a:pPr lvl="1"/>
            <a:r>
              <a:rPr lang="fr-FR" dirty="0"/>
              <a:t>C'est dans ce contexte que Samson va exercer sa fonction de juge.</a:t>
            </a:r>
          </a:p>
        </p:txBody>
      </p:sp>
    </p:spTree>
    <p:extLst>
      <p:ext uri="{BB962C8B-B14F-4D97-AF65-F5344CB8AC3E}">
        <p14:creationId xmlns:p14="http://schemas.microsoft.com/office/powerpoint/2010/main" val="30214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Vers minuit,</a:t>
            </a:r>
          </a:p>
          <a:p>
            <a:pPr lvl="1"/>
            <a:r>
              <a:rPr lang="fr-FR" dirty="0"/>
              <a:t>Samson se lève,</a:t>
            </a:r>
          </a:p>
          <a:p>
            <a:pPr lvl="1"/>
            <a:r>
              <a:rPr lang="fr-FR" dirty="0"/>
              <a:t>Il arrache les battants et les poteaux de la porte de la ville,</a:t>
            </a:r>
          </a:p>
          <a:p>
            <a:pPr lvl="1"/>
            <a:r>
              <a:rPr lang="fr-FR" dirty="0"/>
              <a:t>Il les met sur ses épaules,</a:t>
            </a:r>
          </a:p>
          <a:p>
            <a:pPr lvl="1"/>
            <a:r>
              <a:rPr lang="fr-FR" dirty="0"/>
              <a:t>Il les porte sur le sommet de la montagne.</a:t>
            </a:r>
          </a:p>
          <a:p>
            <a:r>
              <a:rPr lang="fr-FR" dirty="0"/>
              <a:t>Après cela, il va vers une femme appelée </a:t>
            </a:r>
            <a:r>
              <a:rPr lang="fr-FR" dirty="0" err="1"/>
              <a:t>Delila</a:t>
            </a:r>
            <a:r>
              <a:rPr lang="fr-FR" dirty="0"/>
              <a:t>.</a:t>
            </a:r>
          </a:p>
          <a:p>
            <a:pPr lvl="2"/>
            <a:r>
              <a:rPr lang="fr-FR" dirty="0"/>
              <a:t>… il aima une femme dans la vallée de </a:t>
            </a:r>
            <a:r>
              <a:rPr lang="fr-FR" dirty="0" err="1"/>
              <a:t>Sorek</a:t>
            </a:r>
            <a:r>
              <a:rPr lang="fr-FR" dirty="0"/>
              <a:t>. Elle se nommait </a:t>
            </a:r>
            <a:r>
              <a:rPr lang="fr-FR" dirty="0" err="1"/>
              <a:t>Delila</a:t>
            </a:r>
            <a:r>
              <a:rPr lang="fr-FR" dirty="0"/>
              <a:t>. </a:t>
            </a:r>
            <a:r>
              <a:rPr lang="fr-FR" dirty="0" err="1"/>
              <a:t>Jug</a:t>
            </a:r>
            <a:r>
              <a:rPr lang="fr-FR" dirty="0"/>
              <a:t> 16,4</a:t>
            </a:r>
          </a:p>
        </p:txBody>
      </p:sp>
    </p:spTree>
    <p:extLst>
      <p:ext uri="{BB962C8B-B14F-4D97-AF65-F5344CB8AC3E}">
        <p14:creationId xmlns:p14="http://schemas.microsoft.com/office/powerpoint/2010/main" val="1076093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Les princes des Philistins poussent </a:t>
            </a:r>
            <a:r>
              <a:rPr lang="fr-FR" dirty="0" err="1"/>
              <a:t>Delila</a:t>
            </a:r>
            <a:r>
              <a:rPr lang="fr-FR" dirty="0"/>
              <a:t> à demander à Samson l'origine de sa force.</a:t>
            </a:r>
          </a:p>
          <a:p>
            <a:pPr lvl="2"/>
            <a:r>
              <a:rPr lang="fr-FR" dirty="0"/>
              <a:t>Ils lui dirent: Flatte-le, pour savoir d'où lui vient sa grande force et comment nous pourrions nous rendre maître de lui; nous le lierons pour le dompter, et nous te donnerons chacun mille cent sicles d'argent. </a:t>
            </a:r>
            <a:r>
              <a:rPr lang="fr-FR" dirty="0" err="1"/>
              <a:t>Jug</a:t>
            </a:r>
            <a:r>
              <a:rPr lang="fr-FR" dirty="0"/>
              <a:t> 16,5	</a:t>
            </a:r>
          </a:p>
          <a:p>
            <a:r>
              <a:rPr lang="fr-FR" dirty="0"/>
              <a:t>Dalila dit à Samson:</a:t>
            </a:r>
          </a:p>
          <a:p>
            <a:pPr lvl="2"/>
            <a:r>
              <a:rPr lang="fr-FR" dirty="0"/>
              <a:t>Dis-moi, je te prie, d'où vient ta grande force, et avec quoi il faudrait te lier pour te dompter. </a:t>
            </a:r>
            <a:r>
              <a:rPr lang="fr-FR" dirty="0" err="1"/>
              <a:t>Jug</a:t>
            </a:r>
            <a:r>
              <a:rPr lang="fr-FR" dirty="0"/>
              <a:t> 16,6	</a:t>
            </a:r>
          </a:p>
          <a:p>
            <a:r>
              <a:rPr lang="fr-FR" dirty="0"/>
              <a:t>Samson lui répond:</a:t>
            </a:r>
          </a:p>
          <a:p>
            <a:pPr lvl="2"/>
            <a:r>
              <a:rPr lang="fr-FR" dirty="0"/>
              <a:t>Si on me liait avec sept cordes fraîches, qui ne soient pas encore sèches, je deviendrais faible et je serais comme un autre homme. </a:t>
            </a:r>
            <a:r>
              <a:rPr lang="fr-FR" dirty="0" err="1"/>
              <a:t>Jug</a:t>
            </a:r>
            <a:r>
              <a:rPr lang="fr-FR" dirty="0"/>
              <a:t> 16,7</a:t>
            </a:r>
          </a:p>
        </p:txBody>
      </p:sp>
    </p:spTree>
    <p:extLst>
      <p:ext uri="{BB962C8B-B14F-4D97-AF65-F5344CB8AC3E}">
        <p14:creationId xmlns:p14="http://schemas.microsoft.com/office/powerpoint/2010/main" val="2024588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Fotolia_46033025_Subscription_XXL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5" name="Espace réservé du texte 4"/>
          <p:cNvSpPr>
            <a:spLocks noGrp="1"/>
          </p:cNvSpPr>
          <p:nvPr>
            <p:ph type="body" sz="quarter" idx="12"/>
          </p:nvPr>
        </p:nvSpPr>
        <p:spPr/>
        <p:txBody>
          <a:bodyPr/>
          <a:lstStyle/>
          <a:p>
            <a:r>
              <a:rPr lang="fr-FR" dirty="0"/>
              <a:t>Les Philistins donnent à </a:t>
            </a:r>
            <a:r>
              <a:rPr lang="fr-FR" dirty="0" err="1"/>
              <a:t>Delila</a:t>
            </a:r>
            <a:r>
              <a:rPr lang="fr-FR" dirty="0"/>
              <a:t> 7 cordes qu'elle utilise pour attacher Samson.</a:t>
            </a:r>
          </a:p>
          <a:p>
            <a:r>
              <a:rPr lang="fr-FR" dirty="0"/>
              <a:t>Durant la nuit, elle dit à Samson:</a:t>
            </a:r>
          </a:p>
          <a:p>
            <a:pPr lvl="1"/>
            <a:r>
              <a:rPr lang="fr-FR" dirty="0"/>
              <a:t>Les Philistins sont sur toi!</a:t>
            </a:r>
          </a:p>
          <a:p>
            <a:r>
              <a:rPr lang="fr-FR" dirty="0"/>
              <a:t>Samson rompt les cordes. </a:t>
            </a:r>
          </a:p>
          <a:p>
            <a:r>
              <a:rPr lang="fr-FR" dirty="0" err="1"/>
              <a:t>Delila</a:t>
            </a:r>
            <a:r>
              <a:rPr lang="fr-FR" dirty="0"/>
              <a:t> dit à Samson:</a:t>
            </a:r>
          </a:p>
          <a:p>
            <a:pPr lvl="2"/>
            <a:r>
              <a:rPr lang="fr-FR" dirty="0"/>
              <a:t>Voici, tu t'es joué de moi, tu m'as dit des mensonges. Maintenant, je te prie, indique-moi avec quoi il faut te lier. </a:t>
            </a:r>
            <a:r>
              <a:rPr lang="fr-FR" dirty="0" err="1"/>
              <a:t>Jug</a:t>
            </a:r>
            <a:r>
              <a:rPr lang="fr-FR" dirty="0"/>
              <a:t> 16,10	</a:t>
            </a:r>
          </a:p>
        </p:txBody>
      </p:sp>
    </p:spTree>
    <p:extLst>
      <p:ext uri="{BB962C8B-B14F-4D97-AF65-F5344CB8AC3E}">
        <p14:creationId xmlns:p14="http://schemas.microsoft.com/office/powerpoint/2010/main" val="209283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Samson répond:</a:t>
            </a:r>
          </a:p>
          <a:p>
            <a:pPr lvl="2"/>
            <a:r>
              <a:rPr lang="fr-FR" dirty="0"/>
              <a:t>Si on me liait avec des cordes neuves, dont on ne se soit jamais servi, je deviendrais faible et je serais comme un autre homme. </a:t>
            </a:r>
            <a:r>
              <a:rPr lang="fr-FR" dirty="0" err="1"/>
              <a:t>Jug</a:t>
            </a:r>
            <a:r>
              <a:rPr lang="fr-FR" dirty="0"/>
              <a:t> 16,11</a:t>
            </a:r>
          </a:p>
          <a:p>
            <a:r>
              <a:rPr lang="fr-FR" dirty="0"/>
              <a:t>Durant la nuit, il rompt les cordes.</a:t>
            </a:r>
          </a:p>
          <a:p>
            <a:r>
              <a:rPr lang="fr-FR" dirty="0"/>
              <a:t>A une nouvelle demande de </a:t>
            </a:r>
            <a:r>
              <a:rPr lang="fr-FR" dirty="0" err="1"/>
              <a:t>Delila</a:t>
            </a:r>
            <a:r>
              <a:rPr lang="fr-FR" dirty="0"/>
              <a:t>, il lui dit qu'il perdrait sa force si on lui tissait les 7 tresses de sa tête.</a:t>
            </a:r>
          </a:p>
          <a:p>
            <a:r>
              <a:rPr lang="fr-FR" dirty="0"/>
              <a:t>Cela s'avère faux.</a:t>
            </a:r>
          </a:p>
          <a:p>
            <a:r>
              <a:rPr lang="fr-FR" dirty="0"/>
              <a:t>Dalila lui dit:</a:t>
            </a:r>
          </a:p>
          <a:p>
            <a:pPr lvl="2"/>
            <a:r>
              <a:rPr lang="fr-FR" dirty="0"/>
              <a:t>Comment peux-tu dire, Je t'aime! puisque ton </a:t>
            </a:r>
            <a:r>
              <a:rPr lang="fr-FR" dirty="0" err="1"/>
              <a:t>coeur</a:t>
            </a:r>
            <a:r>
              <a:rPr lang="fr-FR" dirty="0"/>
              <a:t> n'est pas avec moi? Voilà trois fois que tu t'es joué de moi, et tu ne m'as pas déclaré d'où vient ta grande force. </a:t>
            </a:r>
            <a:r>
              <a:rPr lang="fr-FR" dirty="0" err="1"/>
              <a:t>Jug</a:t>
            </a:r>
            <a:r>
              <a:rPr lang="fr-FR" dirty="0"/>
              <a:t> 16,15	</a:t>
            </a:r>
          </a:p>
        </p:txBody>
      </p:sp>
    </p:spTree>
    <p:extLst>
      <p:ext uri="{BB962C8B-B14F-4D97-AF65-F5344CB8AC3E}">
        <p14:creationId xmlns:p14="http://schemas.microsoft.com/office/powerpoint/2010/main" val="2014516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Alors Samson lui ouvre son cœur et lui dit:</a:t>
            </a:r>
          </a:p>
          <a:p>
            <a:pPr lvl="2"/>
            <a:r>
              <a:rPr lang="fr-FR" dirty="0"/>
              <a:t>Le rasoir n'a point passé sur ma tête, parce que je suis consacré à Dieu dès le ventre de ma mère. </a:t>
            </a:r>
          </a:p>
          <a:p>
            <a:pPr lvl="2"/>
            <a:r>
              <a:rPr lang="fr-FR" dirty="0"/>
              <a:t>Si j'étais rasé, ma force m'abandonnerait, je deviendrais faible, et je serais comme tout autre homme. </a:t>
            </a:r>
            <a:r>
              <a:rPr lang="fr-FR" dirty="0" err="1"/>
              <a:t>Jug</a:t>
            </a:r>
            <a:r>
              <a:rPr lang="fr-FR" dirty="0"/>
              <a:t> 16,17</a:t>
            </a:r>
          </a:p>
          <a:p>
            <a:r>
              <a:rPr lang="fr-FR" dirty="0"/>
              <a:t>La nuit suivante, </a:t>
            </a:r>
            <a:r>
              <a:rPr lang="fr-FR" dirty="0" err="1"/>
              <a:t>Delila</a:t>
            </a:r>
            <a:r>
              <a:rPr lang="fr-FR" dirty="0"/>
              <a:t> lui coupe ses 7 tresses.	</a:t>
            </a:r>
          </a:p>
          <a:p>
            <a:pPr lvl="2"/>
            <a:r>
              <a:rPr lang="fr-FR" dirty="0"/>
              <a:t>Elle dit alors: Les Philistins sont sur toi, Samson! Et il se réveilla de son sommeil, et dit: Je m'en tirerai comme les autres fois, et je me dégagerai. Il ne savait pas que l'Eternel s'était retiré de lui. </a:t>
            </a:r>
            <a:r>
              <a:rPr lang="fr-FR" dirty="0" err="1"/>
              <a:t>Jug</a:t>
            </a:r>
            <a:r>
              <a:rPr lang="fr-FR" dirty="0"/>
              <a:t> 16,20	</a:t>
            </a:r>
          </a:p>
        </p:txBody>
      </p:sp>
    </p:spTree>
    <p:extLst>
      <p:ext uri="{BB962C8B-B14F-4D97-AF65-F5344CB8AC3E}">
        <p14:creationId xmlns:p14="http://schemas.microsoft.com/office/powerpoint/2010/main" val="727192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Les Philistins</a:t>
            </a:r>
          </a:p>
          <a:p>
            <a:pPr lvl="1"/>
            <a:r>
              <a:rPr lang="fr-FR" dirty="0"/>
              <a:t>le saisissent,</a:t>
            </a:r>
          </a:p>
          <a:p>
            <a:pPr lvl="1"/>
            <a:r>
              <a:rPr lang="fr-FR" dirty="0"/>
              <a:t>lui crèvent les yeux,</a:t>
            </a:r>
          </a:p>
          <a:p>
            <a:pPr lvl="1"/>
            <a:r>
              <a:rPr lang="fr-FR" dirty="0"/>
              <a:t>le font descendre à Gaza,</a:t>
            </a:r>
          </a:p>
          <a:p>
            <a:pPr lvl="1"/>
            <a:r>
              <a:rPr lang="fr-FR" dirty="0"/>
              <a:t>le lient avec des chaînes d'airain,</a:t>
            </a:r>
          </a:p>
          <a:p>
            <a:pPr lvl="1"/>
            <a:r>
              <a:rPr lang="fr-FR" dirty="0"/>
              <a:t>le font tourner la meule dans la prison.</a:t>
            </a:r>
          </a:p>
        </p:txBody>
      </p:sp>
      <p:pic>
        <p:nvPicPr>
          <p:cNvPr id="3" name="Espace réservé pour une image  2" descr="UNADJUSTEDNONRAW_thumb_6db8.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r="-243"/>
          <a:stretch/>
        </p:blipFill>
        <p:spPr>
          <a:xfrm>
            <a:off x="0" y="3406588"/>
            <a:ext cx="9166150" cy="3451412"/>
          </a:xfrm>
        </p:spPr>
      </p:pic>
    </p:spTree>
    <p:extLst>
      <p:ext uri="{BB962C8B-B14F-4D97-AF65-F5344CB8AC3E}">
        <p14:creationId xmlns:p14="http://schemas.microsoft.com/office/powerpoint/2010/main" val="2892175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Les princes des Philistins s'assemblent pour offrir un sacrifice à leur dieu </a:t>
            </a:r>
            <a:r>
              <a:rPr lang="fr-FR" dirty="0" err="1"/>
              <a:t>Dagon</a:t>
            </a:r>
            <a:r>
              <a:rPr lang="fr-FR" dirty="0"/>
              <a:t>.</a:t>
            </a:r>
          </a:p>
          <a:p>
            <a:r>
              <a:rPr lang="fr-FR" dirty="0"/>
              <a:t>Ils font sortir Samson de prison afin qu'il les amuse.</a:t>
            </a:r>
          </a:p>
          <a:p>
            <a:r>
              <a:rPr lang="fr-FR" dirty="0"/>
              <a:t>Ils le placent entre les colonnes du bâtiment.</a:t>
            </a:r>
          </a:p>
          <a:p>
            <a:r>
              <a:rPr lang="fr-FR" dirty="0"/>
              <a:t>Entre-temps, ses cheveux ont repoussé.</a:t>
            </a:r>
          </a:p>
          <a:p>
            <a:r>
              <a:rPr lang="fr-FR" dirty="0"/>
              <a:t>Samson fait à son jeune guide la demande suivante:</a:t>
            </a:r>
          </a:p>
          <a:p>
            <a:pPr lvl="1"/>
            <a:r>
              <a:rPr lang="fr-FR" dirty="0"/>
              <a:t>Laisse-moi, afin que je puisse toucher les colonnes sur lesquelles repose la maison et m'appuyer contre elles. </a:t>
            </a:r>
            <a:r>
              <a:rPr lang="fr-FR" dirty="0" err="1"/>
              <a:t>Jug</a:t>
            </a:r>
            <a:r>
              <a:rPr lang="fr-FR" dirty="0"/>
              <a:t> 16,26	</a:t>
            </a:r>
          </a:p>
          <a:p>
            <a:r>
              <a:rPr lang="fr-FR" dirty="0"/>
              <a:t>Il y a une foule rassemblée dans le bâtiment.</a:t>
            </a:r>
          </a:p>
        </p:txBody>
      </p:sp>
      <p:sp>
        <p:nvSpPr>
          <p:cNvPr id="2" name="Titre 1"/>
          <p:cNvSpPr>
            <a:spLocks noGrp="1"/>
          </p:cNvSpPr>
          <p:nvPr>
            <p:ph type="title"/>
          </p:nvPr>
        </p:nvSpPr>
        <p:spPr/>
        <p:txBody>
          <a:bodyPr/>
          <a:lstStyle/>
          <a:p>
            <a:r>
              <a:rPr lang="fr-FR" dirty="0"/>
              <a:t>L'ultime vengeance</a:t>
            </a:r>
          </a:p>
        </p:txBody>
      </p:sp>
    </p:spTree>
    <p:extLst>
      <p:ext uri="{BB962C8B-B14F-4D97-AF65-F5344CB8AC3E}">
        <p14:creationId xmlns:p14="http://schemas.microsoft.com/office/powerpoint/2010/main" val="85661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Samson prie l'Eternel:</a:t>
            </a:r>
          </a:p>
          <a:p>
            <a:pPr lvl="2"/>
            <a:r>
              <a:rPr lang="fr-FR" dirty="0"/>
              <a:t>Seigneur Eternel! souviens-toi de moi, je te prie; ô Dieu! donne-moi de la force seulement cette fois, et que d'un seul coup je tire vengeance des Philistins pour mes deux yeux! </a:t>
            </a:r>
            <a:r>
              <a:rPr lang="fr-FR" dirty="0" err="1"/>
              <a:t>Jug</a:t>
            </a:r>
            <a:r>
              <a:rPr lang="fr-FR" dirty="0"/>
              <a:t> 16,28</a:t>
            </a:r>
          </a:p>
          <a:p>
            <a:r>
              <a:rPr lang="fr-FR" dirty="0"/>
              <a:t>Ensuite il touche les 2 colonnes centrales du bâtiment.</a:t>
            </a:r>
          </a:p>
          <a:p>
            <a:r>
              <a:rPr lang="fr-FR" dirty="0"/>
              <a:t>Il se penche contre elles, de la main droite contre une, de la main gauche de l'autre.</a:t>
            </a:r>
          </a:p>
          <a:p>
            <a:pPr lvl="2"/>
            <a:r>
              <a:rPr lang="fr-FR" dirty="0"/>
              <a:t>Samson dit: Que je meure avec les Philistins! Il se pencha fortement, et la maison tomba sur les princes et sur tout le peuple qui y était. Ceux qu'il fit périr à sa mort furent plus nombreux que ceux qu'il avait tués pendant sa vie. </a:t>
            </a:r>
            <a:r>
              <a:rPr lang="fr-FR" dirty="0" err="1"/>
              <a:t>Jug</a:t>
            </a:r>
            <a:r>
              <a:rPr lang="fr-FR" dirty="0"/>
              <a:t> 16,30</a:t>
            </a:r>
          </a:p>
          <a:p>
            <a:r>
              <a:rPr lang="fr-FR" dirty="0"/>
              <a:t> </a:t>
            </a:r>
          </a:p>
        </p:txBody>
      </p:sp>
    </p:spTree>
    <p:extLst>
      <p:ext uri="{BB962C8B-B14F-4D97-AF65-F5344CB8AC3E}">
        <p14:creationId xmlns:p14="http://schemas.microsoft.com/office/powerpoint/2010/main" val="2667568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Ses frères viennent prendre son corps et l'ensevelissent dans le tombeau de son père </a:t>
            </a:r>
            <a:r>
              <a:rPr lang="fr-FR" dirty="0" err="1"/>
              <a:t>Manoah</a:t>
            </a:r>
            <a:r>
              <a:rPr lang="fr-FR" dirty="0"/>
              <a:t>.</a:t>
            </a:r>
          </a:p>
          <a:p>
            <a:pPr lvl="2"/>
            <a:r>
              <a:rPr lang="fr-FR" dirty="0"/>
              <a:t>Ses frères et toute la maison de son père descendirent, et l'emportèrent. Lorsqu'ils furent remontés, ils l'enterrèrent entre </a:t>
            </a:r>
            <a:r>
              <a:rPr lang="fr-FR" dirty="0" err="1"/>
              <a:t>Tsorea</a:t>
            </a:r>
            <a:r>
              <a:rPr lang="fr-FR" dirty="0"/>
              <a:t> et </a:t>
            </a:r>
            <a:r>
              <a:rPr lang="fr-FR" dirty="0" err="1"/>
              <a:t>Eschthaol</a:t>
            </a:r>
            <a:r>
              <a:rPr lang="fr-FR" dirty="0"/>
              <a:t> dans le sépulcre de </a:t>
            </a:r>
            <a:r>
              <a:rPr lang="fr-FR" dirty="0" err="1"/>
              <a:t>Manoah</a:t>
            </a:r>
            <a:r>
              <a:rPr lang="fr-FR" dirty="0"/>
              <a:t>, son père. </a:t>
            </a:r>
            <a:r>
              <a:rPr lang="fr-FR" dirty="0" err="1"/>
              <a:t>Jug</a:t>
            </a:r>
            <a:r>
              <a:rPr lang="fr-FR" dirty="0"/>
              <a:t> 16,31</a:t>
            </a:r>
          </a:p>
          <a:p>
            <a:r>
              <a:rPr lang="fr-FR" dirty="0"/>
              <a:t>Quelles sont les dernières paroles concernant Samson?</a:t>
            </a:r>
          </a:p>
          <a:p>
            <a:pPr lvl="2"/>
            <a:r>
              <a:rPr lang="fr-FR" dirty="0"/>
              <a:t>Il avait été juge en Israël pendant vingt ans.  </a:t>
            </a:r>
            <a:r>
              <a:rPr lang="fr-FR" dirty="0" err="1"/>
              <a:t>Jug</a:t>
            </a:r>
            <a:r>
              <a:rPr lang="fr-FR" dirty="0"/>
              <a:t> 16,31</a:t>
            </a:r>
          </a:p>
          <a:p>
            <a:r>
              <a:rPr lang="fr-FR" dirty="0"/>
              <a:t>Dieu se souvient de ce qu'on a fait pour lui, encourageons-nous!</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5163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2"/>
          </p:nvPr>
        </p:nvSpPr>
        <p:spPr/>
        <p:txBody>
          <a:bodyPr/>
          <a:lstStyle/>
          <a:p>
            <a:r>
              <a:rPr lang="fr-FR" dirty="0"/>
              <a:t>Dans la tribu de Dan vit un homme appelé </a:t>
            </a:r>
            <a:r>
              <a:rPr lang="fr-FR" dirty="0" err="1"/>
              <a:t>Manoah</a:t>
            </a:r>
            <a:r>
              <a:rPr lang="fr-FR" dirty="0"/>
              <a:t>.</a:t>
            </a:r>
          </a:p>
          <a:p>
            <a:r>
              <a:rPr lang="fr-FR" dirty="0"/>
              <a:t>Sa femme est stérile.</a:t>
            </a:r>
          </a:p>
          <a:p>
            <a:r>
              <a:rPr lang="fr-FR" dirty="0"/>
              <a:t>L'ange de l'Eternel lui apparaît et lui dit:</a:t>
            </a:r>
          </a:p>
          <a:p>
            <a:pPr lvl="2"/>
            <a:r>
              <a:rPr lang="fr-FR" dirty="0"/>
              <a:t>Voici, tu es stérile, et tu n'as point d'enfants; tu deviendras enceinte, et tu enfanteras un fils. </a:t>
            </a:r>
            <a:r>
              <a:rPr lang="fr-FR" dirty="0" err="1"/>
              <a:t>Jug</a:t>
            </a:r>
            <a:r>
              <a:rPr lang="fr-FR" dirty="0"/>
              <a:t> 13</a:t>
            </a:r>
          </a:p>
          <a:p>
            <a:r>
              <a:rPr lang="fr-FR" dirty="0"/>
              <a:t>Cet enfant ne sera pas comme tous les autres:</a:t>
            </a:r>
          </a:p>
          <a:p>
            <a:pPr lvl="2"/>
            <a:r>
              <a:rPr lang="fr-FR" dirty="0"/>
              <a:t>Le rasoir ne passera pas sur sa tête, parce que cet enfant sera consacré à Dieu dès le ventre de sa mère. Ce sera lui qui commencera à délivrer Israël de la domination des Philistins. Juges 13:5</a:t>
            </a:r>
          </a:p>
          <a:p>
            <a:r>
              <a:rPr lang="fr-FR" dirty="0"/>
              <a:t>La femme va dire à son mari tout ce que l'ange lui a communiqué.</a:t>
            </a:r>
          </a:p>
          <a:p>
            <a:pPr lvl="2"/>
            <a:endParaRPr lang="fr-FR" dirty="0"/>
          </a:p>
        </p:txBody>
      </p:sp>
      <p:sp>
        <p:nvSpPr>
          <p:cNvPr id="2" name="Titre 1"/>
          <p:cNvSpPr>
            <a:spLocks noGrp="1"/>
          </p:cNvSpPr>
          <p:nvPr>
            <p:ph type="title"/>
          </p:nvPr>
        </p:nvSpPr>
        <p:spPr/>
        <p:txBody>
          <a:bodyPr/>
          <a:lstStyle/>
          <a:p>
            <a:r>
              <a:rPr lang="fr-FR" dirty="0"/>
              <a:t>Naissance de Samson</a:t>
            </a:r>
          </a:p>
        </p:txBody>
      </p:sp>
    </p:spTree>
    <p:extLst>
      <p:ext uri="{BB962C8B-B14F-4D97-AF65-F5344CB8AC3E}">
        <p14:creationId xmlns:p14="http://schemas.microsoft.com/office/powerpoint/2010/main" val="8744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1066799"/>
            <a:ext cx="5919059" cy="4944535"/>
          </a:xfrm>
        </p:spPr>
        <p:txBody>
          <a:bodyPr/>
          <a:lstStyle/>
          <a:p>
            <a:r>
              <a:rPr lang="fr-FR" dirty="0" err="1"/>
              <a:t>Manoah</a:t>
            </a:r>
            <a:r>
              <a:rPr lang="fr-FR" dirty="0"/>
              <a:t> prie l'Eternel d'envoyer l'ange.</a:t>
            </a:r>
          </a:p>
          <a:p>
            <a:r>
              <a:rPr lang="fr-FR" dirty="0"/>
              <a:t>Celui-ci apparaît à la femme.</a:t>
            </a:r>
          </a:p>
          <a:p>
            <a:r>
              <a:rPr lang="fr-FR" dirty="0"/>
              <a:t>Elle va vite chercher son mari.</a:t>
            </a:r>
          </a:p>
          <a:p>
            <a:r>
              <a:rPr lang="fr-FR" dirty="0" err="1"/>
              <a:t>Manoah</a:t>
            </a:r>
            <a:r>
              <a:rPr lang="fr-FR" dirty="0"/>
              <a:t> demande à l'ange ce qu'ils doivent faire pour l'enfant quand il naîtra.</a:t>
            </a:r>
          </a:p>
          <a:p>
            <a:r>
              <a:rPr lang="fr-FR" dirty="0"/>
              <a:t>L'ange répond:</a:t>
            </a:r>
          </a:p>
          <a:p>
            <a:pPr lvl="2"/>
            <a:r>
              <a:rPr lang="fr-FR" dirty="0"/>
              <a:t>« La mère de l’enfant » ne goûtera d'aucun produit de la vigne, elle ne boira ni vin ni liqueur forte, et elle ne mangera rien d'impur; elle observera tout ce que je lui ai prescrit. </a:t>
            </a:r>
            <a:r>
              <a:rPr lang="fr-FR" dirty="0" err="1"/>
              <a:t>Jug</a:t>
            </a:r>
            <a:r>
              <a:rPr lang="fr-FR" dirty="0"/>
              <a:t> 13,14</a:t>
            </a:r>
          </a:p>
        </p:txBody>
      </p:sp>
      <p:pic>
        <p:nvPicPr>
          <p:cNvPr id="6" name="Espace réservé pour une image  5" descr="thumb_87967638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253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a:t>Manoah</a:t>
            </a:r>
            <a:r>
              <a:rPr lang="fr-FR" dirty="0"/>
              <a:t> veut offrir un repas à l'ange.</a:t>
            </a:r>
          </a:p>
          <a:p>
            <a:r>
              <a:rPr lang="fr-FR" dirty="0"/>
              <a:t>L’ange lui répond qu'il peut offrir un holocauste à l'Eternel.</a:t>
            </a:r>
          </a:p>
          <a:p>
            <a:r>
              <a:rPr lang="fr-FR" dirty="0" err="1"/>
              <a:t>Manoah</a:t>
            </a:r>
            <a:r>
              <a:rPr lang="fr-FR" dirty="0"/>
              <a:t> fait un sacrifice par feu et un gâteau.</a:t>
            </a:r>
          </a:p>
          <a:p>
            <a:r>
              <a:rPr lang="fr-FR" dirty="0"/>
              <a:t>Il ne sait pas que c'est l'ange de Dieu.</a:t>
            </a:r>
          </a:p>
          <a:p>
            <a:endParaRPr lang="fr-FR" dirty="0"/>
          </a:p>
        </p:txBody>
      </p:sp>
      <p:pic>
        <p:nvPicPr>
          <p:cNvPr id="4" name="Espace réservé pour une image  3" descr="thumb_90148275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225" y="3876675"/>
            <a:ext cx="9166225" cy="2987675"/>
          </a:xfrm>
        </p:spPr>
      </p:pic>
    </p:spTree>
    <p:extLst>
      <p:ext uri="{BB962C8B-B14F-4D97-AF65-F5344CB8AC3E}">
        <p14:creationId xmlns:p14="http://schemas.microsoft.com/office/powerpoint/2010/main" val="159198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thumb_105814660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p:cNvSpPr>
            <a:spLocks noGrp="1"/>
          </p:cNvSpPr>
          <p:nvPr>
            <p:ph type="body" sz="quarter" idx="12"/>
          </p:nvPr>
        </p:nvSpPr>
        <p:spPr/>
        <p:txBody>
          <a:bodyPr/>
          <a:lstStyle/>
          <a:p>
            <a:r>
              <a:rPr lang="fr-FR" dirty="0"/>
              <a:t>Il lui demande son nom:</a:t>
            </a:r>
          </a:p>
          <a:p>
            <a:pPr lvl="2"/>
            <a:r>
              <a:rPr lang="fr-FR" dirty="0"/>
              <a:t>L'ange de l'Eternel lui répondit: Pourquoi demandes-tu mon nom? Il est merveilleux. </a:t>
            </a:r>
            <a:r>
              <a:rPr lang="fr-FR" dirty="0" err="1"/>
              <a:t>Jug</a:t>
            </a:r>
            <a:r>
              <a:rPr lang="fr-FR" dirty="0"/>
              <a:t> 13,18	</a:t>
            </a:r>
          </a:p>
          <a:p>
            <a:r>
              <a:rPr lang="fr-FR" dirty="0" err="1"/>
              <a:t>Manoah</a:t>
            </a:r>
            <a:r>
              <a:rPr lang="fr-FR" dirty="0"/>
              <a:t> prend le chevreau et offre un sacrifice à l'Eternel.</a:t>
            </a:r>
          </a:p>
          <a:p>
            <a:r>
              <a:rPr lang="fr-FR" dirty="0"/>
              <a:t>Il s'opère alors un prodige:</a:t>
            </a:r>
          </a:p>
          <a:p>
            <a:pPr lvl="2"/>
            <a:r>
              <a:rPr lang="fr-FR" dirty="0"/>
              <a:t>Comme la flamme montait de dessus l'autel vers le ciel, l'ange de l'Eternel monta dans la flamme de l'autel. A cette vue, </a:t>
            </a:r>
            <a:r>
              <a:rPr lang="fr-FR" dirty="0" err="1"/>
              <a:t>Manoah</a:t>
            </a:r>
            <a:r>
              <a:rPr lang="fr-FR" dirty="0"/>
              <a:t> et sa femme tombèrent la face contre terre. </a:t>
            </a:r>
            <a:r>
              <a:rPr lang="fr-FR" dirty="0" err="1"/>
              <a:t>Jug</a:t>
            </a:r>
            <a:r>
              <a:rPr lang="fr-FR" dirty="0"/>
              <a:t> 13,20-21</a:t>
            </a:r>
          </a:p>
        </p:txBody>
      </p:sp>
    </p:spTree>
    <p:extLst>
      <p:ext uri="{BB962C8B-B14F-4D97-AF65-F5344CB8AC3E}">
        <p14:creationId xmlns:p14="http://schemas.microsoft.com/office/powerpoint/2010/main" val="35537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err="1"/>
              <a:t>Manoah</a:t>
            </a:r>
            <a:r>
              <a:rPr lang="fr-FR" dirty="0"/>
              <a:t> comprend que c'était l'ange de l'Eternel, </a:t>
            </a:r>
          </a:p>
          <a:p>
            <a:r>
              <a:rPr lang="fr-FR" dirty="0"/>
              <a:t>Avec sa femme, </a:t>
            </a:r>
          </a:p>
          <a:p>
            <a:pPr lvl="1"/>
            <a:r>
              <a:rPr lang="fr-FR" dirty="0"/>
              <a:t>ils regardent ensemble dans la même direction, vers l'ange de l'Eternel.</a:t>
            </a:r>
          </a:p>
          <a:p>
            <a:pPr lvl="1"/>
            <a:r>
              <a:rPr lang="fr-FR" dirty="0"/>
              <a:t>ils adorent.</a:t>
            </a:r>
          </a:p>
          <a:p>
            <a:r>
              <a:rPr lang="fr-FR" dirty="0"/>
              <a:t>Nous pouvons nous aussi contempler Jésus-Christ </a:t>
            </a:r>
          </a:p>
          <a:p>
            <a:pPr lvl="1"/>
            <a:r>
              <a:rPr lang="fr-FR" dirty="0"/>
              <a:t>seul ou en couple, </a:t>
            </a:r>
          </a:p>
          <a:p>
            <a:pPr lvl="1"/>
            <a:r>
              <a:rPr lang="fr-FR" dirty="0"/>
              <a:t>en famille ou avec d’autres croyants.</a:t>
            </a:r>
          </a:p>
          <a:p>
            <a:r>
              <a:rPr lang="fr-FR" dirty="0"/>
              <a:t>La femme enfante un fils et lui donne le nom de Samson.</a:t>
            </a:r>
          </a:p>
          <a:p>
            <a:r>
              <a:rPr lang="fr-FR" dirty="0"/>
              <a:t>L'enfant grandit et l'Eternel le bénit.</a:t>
            </a:r>
          </a:p>
          <a:p>
            <a:pPr lvl="2"/>
            <a:r>
              <a:rPr lang="fr-FR" dirty="0"/>
              <a:t>Et l'Esprit de l'Eternel commença à l'agiter à </a:t>
            </a:r>
            <a:r>
              <a:rPr lang="fr-FR" dirty="0" err="1"/>
              <a:t>Machané</a:t>
            </a:r>
            <a:r>
              <a:rPr lang="fr-FR" dirty="0"/>
              <a:t>-Dan, entre </a:t>
            </a:r>
            <a:r>
              <a:rPr lang="fr-FR" dirty="0" err="1"/>
              <a:t>Tsorea</a:t>
            </a:r>
            <a:r>
              <a:rPr lang="fr-FR" dirty="0"/>
              <a:t> et </a:t>
            </a:r>
            <a:r>
              <a:rPr lang="fr-FR" dirty="0" err="1"/>
              <a:t>Eschthaol</a:t>
            </a:r>
            <a:r>
              <a:rPr lang="fr-FR" dirty="0"/>
              <a:t>. </a:t>
            </a:r>
            <a:r>
              <a:rPr lang="fr-FR" dirty="0" err="1"/>
              <a:t>Jug</a:t>
            </a:r>
            <a:r>
              <a:rPr lang="fr-FR" dirty="0"/>
              <a:t> 13,25</a:t>
            </a:r>
          </a:p>
        </p:txBody>
      </p:sp>
    </p:spTree>
    <p:extLst>
      <p:ext uri="{BB962C8B-B14F-4D97-AF65-F5344CB8AC3E}">
        <p14:creationId xmlns:p14="http://schemas.microsoft.com/office/powerpoint/2010/main" val="221853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162000" y="789395"/>
            <a:ext cx="8787267" cy="5172605"/>
          </a:xfrm>
        </p:spPr>
        <p:txBody>
          <a:bodyPr/>
          <a:lstStyle/>
          <a:p>
            <a:r>
              <a:rPr lang="fr-FR" dirty="0"/>
              <a:t>Ce début d'histoire nous montre une famille unie, servant l'Eternel.</a:t>
            </a:r>
          </a:p>
          <a:p>
            <a:r>
              <a:rPr lang="fr-FR" dirty="0" err="1"/>
              <a:t>Manoah</a:t>
            </a:r>
            <a:r>
              <a:rPr lang="fr-FR" dirty="0"/>
              <a:t> et sa femme</a:t>
            </a:r>
          </a:p>
          <a:p>
            <a:pPr lvl="1"/>
            <a:r>
              <a:rPr lang="fr-FR" dirty="0"/>
              <a:t>ont foi en Dieu,</a:t>
            </a:r>
          </a:p>
          <a:p>
            <a:pPr lvl="1"/>
            <a:r>
              <a:rPr lang="fr-FR" dirty="0"/>
              <a:t>sont soumis à la volonté de Dieu,</a:t>
            </a:r>
          </a:p>
          <a:p>
            <a:pPr lvl="1"/>
            <a:r>
              <a:rPr lang="fr-FR" dirty="0"/>
              <a:t>prient,</a:t>
            </a:r>
          </a:p>
          <a:p>
            <a:pPr lvl="1"/>
            <a:r>
              <a:rPr lang="fr-FR" dirty="0"/>
              <a:t>adorent.</a:t>
            </a:r>
          </a:p>
        </p:txBody>
      </p:sp>
      <p:pic>
        <p:nvPicPr>
          <p:cNvPr id="4" name="Espace réservé pour une image  3" descr="thumb_olive grove in spring_1024.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150" y="4036632"/>
            <a:ext cx="9166150" cy="2851150"/>
          </a:xfrm>
        </p:spPr>
      </p:pic>
    </p:spTree>
    <p:extLst>
      <p:ext uri="{BB962C8B-B14F-4D97-AF65-F5344CB8AC3E}">
        <p14:creationId xmlns:p14="http://schemas.microsoft.com/office/powerpoint/2010/main" val="1750366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LENAME" val="E:\Todd Sites\0 Adds\3 Judah\050701 Western Negev\sr\Wheat and corn fields near Machtesh Beeri2.jpg"/>
  <p:tag name="PHOTO" val="TRUE"/>
</p:tagLst>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12757</TotalTime>
  <Words>2419</Words>
  <Application>Microsoft Macintosh PowerPoint</Application>
  <PresentationFormat>Affichage à l'écran (4:3)</PresentationFormat>
  <Paragraphs>214</Paragraphs>
  <Slides>38</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38</vt:i4>
      </vt:variant>
    </vt:vector>
  </HeadingPairs>
  <TitlesOfParts>
    <vt:vector size="49" baseType="lpstr">
      <vt:lpstr>ＭＳ Ｐゴシック</vt:lpstr>
      <vt:lpstr>ヒラギノ角ゴ Pro W3</vt:lpstr>
      <vt:lpstr>ヒラギノ角ゴ Pro W6</vt:lpstr>
      <vt:lpstr>Arial</vt:lpstr>
      <vt:lpstr>Calibri</vt:lpstr>
      <vt:lpstr>Cambria</vt:lpstr>
      <vt:lpstr>Lucida Grande</vt:lpstr>
      <vt:lpstr>Rockwell</vt:lpstr>
      <vt:lpstr>Tahoma</vt:lpstr>
      <vt:lpstr>panorama</vt:lpstr>
      <vt:lpstr>1_Custom Design</vt:lpstr>
      <vt:lpstr>Présentation PowerPoint</vt:lpstr>
      <vt:lpstr>Situation du royaume d'Israël</vt:lpstr>
      <vt:lpstr>Présentation PowerPoint</vt:lpstr>
      <vt:lpstr>Naissance de Samson</vt:lpstr>
      <vt:lpstr>Présentation PowerPoint</vt:lpstr>
      <vt:lpstr>Présentation PowerPoint</vt:lpstr>
      <vt:lpstr>Présentation PowerPoint</vt:lpstr>
      <vt:lpstr>Présentation PowerPoint</vt:lpstr>
      <vt:lpstr>Présentation PowerPoint</vt:lpstr>
      <vt:lpstr>Fiançailles de Samson</vt:lpstr>
      <vt:lpstr>Présentation PowerPoint</vt:lpstr>
      <vt:lpstr>Samson tue un lion</vt:lpstr>
      <vt:lpstr>Samson tue un lion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Résultats du mariage</vt:lpstr>
      <vt:lpstr>Avis aux jeunes</vt:lpstr>
      <vt:lpstr>Trahi par son peuple</vt:lpstr>
      <vt:lpstr>Présentation PowerPoint</vt:lpstr>
      <vt:lpstr>Présentation PowerPoint</vt:lpstr>
      <vt:lpstr>Victoire sur les Philistins</vt:lpstr>
      <vt:lpstr>Présentation PowerPoint</vt:lpstr>
      <vt:lpstr>Faiblesse morale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L'ultime vengeance</vt:lpstr>
      <vt:lpstr>Présentation PowerPoint</vt:lpstr>
      <vt:lpstr>Présentation PowerPoint</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cp:keywords/>
  <dc:description/>
  <cp:lastModifiedBy>Microsoft Office User</cp:lastModifiedBy>
  <cp:revision>576</cp:revision>
  <cp:lastPrinted>2014-07-28T08:58:52Z</cp:lastPrinted>
  <dcterms:created xsi:type="dcterms:W3CDTF">2013-08-23T10:04:23Z</dcterms:created>
  <dcterms:modified xsi:type="dcterms:W3CDTF">2019-05-15T06:16:56Z</dcterms:modified>
  <cp:category/>
</cp:coreProperties>
</file>