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60" r:id="rId1"/>
    <p:sldMasterId id="2147483666" r:id="rId2"/>
  </p:sldMasterIdLst>
  <p:notesMasterIdLst>
    <p:notesMasterId r:id="rId47"/>
  </p:notesMasterIdLst>
  <p:handoutMasterIdLst>
    <p:handoutMasterId r:id="rId48"/>
  </p:handoutMasterIdLst>
  <p:sldIdLst>
    <p:sldId id="262" r:id="rId3"/>
    <p:sldId id="420" r:id="rId4"/>
    <p:sldId id="456" r:id="rId5"/>
    <p:sldId id="422" r:id="rId6"/>
    <p:sldId id="423" r:id="rId7"/>
    <p:sldId id="457" r:id="rId8"/>
    <p:sldId id="424" r:id="rId9"/>
    <p:sldId id="425" r:id="rId10"/>
    <p:sldId id="459" r:id="rId11"/>
    <p:sldId id="458" r:id="rId12"/>
    <p:sldId id="427" r:id="rId13"/>
    <p:sldId id="428" r:id="rId14"/>
    <p:sldId id="429" r:id="rId15"/>
    <p:sldId id="430" r:id="rId16"/>
    <p:sldId id="431" r:id="rId17"/>
    <p:sldId id="460" r:id="rId18"/>
    <p:sldId id="433" r:id="rId19"/>
    <p:sldId id="434" r:id="rId20"/>
    <p:sldId id="435" r:id="rId21"/>
    <p:sldId id="436" r:id="rId22"/>
    <p:sldId id="437" r:id="rId23"/>
    <p:sldId id="438" r:id="rId24"/>
    <p:sldId id="439" r:id="rId25"/>
    <p:sldId id="440" r:id="rId26"/>
    <p:sldId id="461" r:id="rId27"/>
    <p:sldId id="442" r:id="rId28"/>
    <p:sldId id="443" r:id="rId29"/>
    <p:sldId id="444" r:id="rId30"/>
    <p:sldId id="445" r:id="rId31"/>
    <p:sldId id="462" r:id="rId32"/>
    <p:sldId id="446" r:id="rId33"/>
    <p:sldId id="447" r:id="rId34"/>
    <p:sldId id="448" r:id="rId35"/>
    <p:sldId id="463" r:id="rId36"/>
    <p:sldId id="449" r:id="rId37"/>
    <p:sldId id="464" r:id="rId38"/>
    <p:sldId id="465" r:id="rId39"/>
    <p:sldId id="450" r:id="rId40"/>
    <p:sldId id="452" r:id="rId41"/>
    <p:sldId id="453" r:id="rId42"/>
    <p:sldId id="466" r:id="rId43"/>
    <p:sldId id="454" r:id="rId44"/>
    <p:sldId id="455" r:id="rId45"/>
    <p:sldId id="419" r:id="rId46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77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77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77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77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77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77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77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77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77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9">
          <p15:clr>
            <a:srgbClr val="A4A3A4"/>
          </p15:clr>
        </p15:guide>
        <p15:guide id="2" orient="horz" pos="4319">
          <p15:clr>
            <a:srgbClr val="A4A3A4"/>
          </p15:clr>
        </p15:guide>
        <p15:guide id="3" pos="5716">
          <p15:clr>
            <a:srgbClr val="A4A3A4"/>
          </p15:clr>
        </p15:guide>
        <p15:guide id="4" pos="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26"/>
  </p:normalViewPr>
  <p:slideViewPr>
    <p:cSldViewPr snapToGrid="0" snapToObjects="1">
      <p:cViewPr varScale="1">
        <p:scale>
          <a:sx n="121" d="100"/>
          <a:sy n="121" d="100"/>
        </p:scale>
        <p:origin x="1904" y="176"/>
      </p:cViewPr>
      <p:guideLst>
        <p:guide orient="horz" pos="489"/>
        <p:guide orient="horz" pos="4319"/>
        <p:guide pos="5716"/>
        <p:guide pos="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8" d="100"/>
        <a:sy n="188" d="100"/>
      </p:scale>
      <p:origin x="0" y="186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04B2342-137F-A542-8C5B-4437E95922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9D8E96-5AB9-C041-B3FD-88F7477C1E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5B5C0D3-44F6-EA48-90B3-CF3855FC5E3E}" type="datetime1">
              <a:rPr lang="fr-CH" altLang="fr-FR"/>
              <a:pPr>
                <a:defRPr/>
              </a:pPr>
              <a:t>19.07.25</a:t>
            </a:fld>
            <a:endParaRPr lang="en-US" alt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EFAE94-3099-F547-AAB2-FEF85F56CD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CC2416-41D5-5043-B106-A314BA62E72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74532EA-7A29-9E42-8892-A16E90C35E1C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A056F8B-6789-414F-B0D5-F79A6AC6323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29B3C8-22FE-2541-B4A2-CAFD51EF3D5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8F2AB3E-52EE-5146-A1A7-A35253878066}" type="datetime1">
              <a:rPr lang="fr-CH" altLang="fr-FR"/>
              <a:pPr>
                <a:defRPr/>
              </a:pPr>
              <a:t>19.07.25</a:t>
            </a:fld>
            <a:endParaRPr lang="en-US" altLang="fr-FR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ED80CCE-CE3E-DC4C-9565-0C97D3FEDCE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A545293-F9A7-3C48-B0D2-66547D133B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H" noProof="0"/>
              <a:t>Click to edit Master text styles</a:t>
            </a:r>
          </a:p>
          <a:p>
            <a:pPr lvl="1"/>
            <a:r>
              <a:rPr lang="fr-CH" noProof="0"/>
              <a:t>Second level</a:t>
            </a:r>
          </a:p>
          <a:p>
            <a:pPr lvl="2"/>
            <a:r>
              <a:rPr lang="fr-CH" noProof="0"/>
              <a:t>Third level</a:t>
            </a:r>
          </a:p>
          <a:p>
            <a:pPr lvl="3"/>
            <a:r>
              <a:rPr lang="fr-CH" noProof="0"/>
              <a:t>Fourth level</a:t>
            </a:r>
          </a:p>
          <a:p>
            <a:pPr lvl="4"/>
            <a:r>
              <a:rPr lang="fr-CH" noProof="0"/>
              <a:t>Fifth level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3E3095-B797-6E4A-A4BF-DD488798E74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86BFA5-D0F3-954E-9898-F35391B22B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A2433D3-5A5F-5642-B22A-20454C574763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Espace réservé de l'image des diapositives 1">
            <a:extLst>
              <a:ext uri="{FF2B5EF4-FFF2-40B4-BE49-F238E27FC236}">
                <a16:creationId xmlns:a16="http://schemas.microsoft.com/office/drawing/2014/main" id="{2D191AE9-59AF-0043-84C3-C8F6BDA34F2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Espace réservé des commentaires 2">
            <a:extLst>
              <a:ext uri="{FF2B5EF4-FFF2-40B4-BE49-F238E27FC236}">
                <a16:creationId xmlns:a16="http://schemas.microsoft.com/office/drawing/2014/main" id="{E527A467-5F0C-EA40-9B20-1B8065004A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2570163"/>
            <a:ext cx="9144000" cy="4287837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83495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colonn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vignette_haut.png">
            <a:extLst>
              <a:ext uri="{FF2B5EF4-FFF2-40B4-BE49-F238E27FC236}">
                <a16:creationId xmlns:a16="http://schemas.microsoft.com/office/drawing/2014/main" id="{29FAA010-97EF-B645-AFB8-E96239A2BC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113" y="-146050"/>
            <a:ext cx="638175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62000" y="1058333"/>
            <a:ext cx="8787267" cy="517260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Cambria"/>
              </a:defRPr>
            </a:lvl1pPr>
            <a:lvl2pPr marL="742950" indent="-284400">
              <a:buClr>
                <a:srgbClr val="3599D9"/>
              </a:buClr>
              <a:buSzPct val="100000"/>
              <a:buFont typeface="Lucida Grande"/>
              <a:buChar char="■"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Cambria"/>
              </a:defRPr>
            </a:lvl2pPr>
            <a:lvl3pPr marL="914400" indent="0">
              <a:buFontTx/>
              <a:buNone/>
              <a:defRPr i="1" baseline="0">
                <a:solidFill>
                  <a:srgbClr val="3599D9"/>
                </a:solidFill>
                <a:latin typeface="Cambria"/>
                <a:cs typeface="Cambria"/>
              </a:defRPr>
            </a:lvl3pPr>
            <a:lvl4pPr marL="1600200" indent="-228600">
              <a:buClr>
                <a:srgbClr val="3599D9"/>
              </a:buClr>
              <a:buFont typeface="Arial"/>
              <a:buChar char="■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Cambria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Cambria"/>
              </a:defRPr>
            </a:lvl5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-22150" y="3319464"/>
            <a:ext cx="9166150" cy="2851150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45293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1 colonn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vignette_haut.png">
            <a:extLst>
              <a:ext uri="{FF2B5EF4-FFF2-40B4-BE49-F238E27FC236}">
                <a16:creationId xmlns:a16="http://schemas.microsoft.com/office/drawing/2014/main" id="{2D8707E4-1228-664A-815E-B590403C26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113" y="-146050"/>
            <a:ext cx="638175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62000" y="371047"/>
            <a:ext cx="8787267" cy="517260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Cambria"/>
              </a:defRPr>
            </a:lvl1pPr>
            <a:lvl2pPr marL="742950" indent="-284400">
              <a:buClr>
                <a:srgbClr val="3599D9"/>
              </a:buClr>
              <a:buSzPct val="100000"/>
              <a:buFont typeface="Lucida Grande"/>
              <a:buChar char="■"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Cambria"/>
              </a:defRPr>
            </a:lvl2pPr>
            <a:lvl3pPr marL="914400" indent="0">
              <a:buFontTx/>
              <a:buNone/>
              <a:defRPr i="1" baseline="0">
                <a:solidFill>
                  <a:srgbClr val="3599D9"/>
                </a:solidFill>
                <a:latin typeface="Cambria"/>
                <a:cs typeface="Cambria"/>
              </a:defRPr>
            </a:lvl3pPr>
            <a:lvl4pPr marL="1600200" indent="-228600">
              <a:buClr>
                <a:srgbClr val="3599D9"/>
              </a:buClr>
              <a:buFont typeface="Arial"/>
              <a:buChar char="■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Cambria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Cambria"/>
              </a:defRPr>
            </a:lvl5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-22150" y="3319464"/>
            <a:ext cx="9166150" cy="2851150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61462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1 colonn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vignette_haut.png">
            <a:extLst>
              <a:ext uri="{FF2B5EF4-FFF2-40B4-BE49-F238E27FC236}">
                <a16:creationId xmlns:a16="http://schemas.microsoft.com/office/drawing/2014/main" id="{24FB44F1-9BF9-2441-8A50-418009AD5C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113" y="-146050"/>
            <a:ext cx="638175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182471" y="1058333"/>
            <a:ext cx="5906974" cy="517260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Cambria"/>
              </a:defRPr>
            </a:lvl1pPr>
            <a:lvl2pPr marL="742950" indent="-284400">
              <a:buClr>
                <a:srgbClr val="3599D9"/>
              </a:buClr>
              <a:buSzPct val="100000"/>
              <a:buFont typeface="Lucida Grande"/>
              <a:buChar char="■"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Cambria"/>
              </a:defRPr>
            </a:lvl2pPr>
            <a:lvl3pPr marL="914400" indent="0">
              <a:buFontTx/>
              <a:buNone/>
              <a:defRPr i="1" baseline="0">
                <a:solidFill>
                  <a:srgbClr val="3599D9"/>
                </a:solidFill>
                <a:latin typeface="Cambria"/>
                <a:cs typeface="Cambria"/>
              </a:defRPr>
            </a:lvl3pPr>
            <a:lvl4pPr marL="1600200" indent="-228600">
              <a:buClr>
                <a:srgbClr val="3599D9"/>
              </a:buClr>
              <a:buFont typeface="Arial"/>
              <a:buChar char="■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Cambria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Cambria"/>
              </a:defRPr>
            </a:lvl5pPr>
          </a:lstStyle>
          <a:p>
            <a:pPr lvl="0"/>
            <a:r>
              <a:rPr lang="fr-CH" dirty="0"/>
              <a:t>Cliquez pour modifier les styles du texte du masque</a:t>
            </a:r>
          </a:p>
          <a:p>
            <a:pPr lvl="1"/>
            <a:r>
              <a:rPr lang="fr-CH" dirty="0"/>
              <a:t>Deuxième niveau</a:t>
            </a:r>
          </a:p>
          <a:p>
            <a:pPr lvl="2"/>
            <a:r>
              <a:rPr lang="fr-CH" dirty="0"/>
              <a:t>Troisième niveau</a:t>
            </a:r>
          </a:p>
          <a:p>
            <a:pPr lvl="3"/>
            <a:r>
              <a:rPr lang="fr-CH" dirty="0"/>
              <a:t>Quatrième niveau</a:t>
            </a:r>
          </a:p>
          <a:p>
            <a:pPr lvl="4"/>
            <a:r>
              <a:rPr lang="fr-CH" dirty="0"/>
              <a:t>Cinquième niveau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-37092" y="0"/>
            <a:ext cx="2875916" cy="6858000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05352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colonn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0604089-A190-554E-8D63-5BE9C59C2ACB}"/>
              </a:ext>
            </a:extLst>
          </p:cNvPr>
          <p:cNvSpPr/>
          <p:nvPr userDrawn="1"/>
        </p:nvSpPr>
        <p:spPr>
          <a:xfrm>
            <a:off x="-93663" y="217488"/>
            <a:ext cx="6488113" cy="588962"/>
          </a:xfrm>
          <a:prstGeom prst="rect">
            <a:avLst/>
          </a:prstGeom>
          <a:solidFill>
            <a:srgbClr val="359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20" descr="pointille_titre.png">
            <a:extLst>
              <a:ext uri="{FF2B5EF4-FFF2-40B4-BE49-F238E27FC236}">
                <a16:creationId xmlns:a16="http://schemas.microsoft.com/office/drawing/2014/main" id="{CB143044-F98B-CE4E-AAEF-FC82FB5914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5175" y="233363"/>
            <a:ext cx="825817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8" descr="vignette_haut.png">
            <a:extLst>
              <a:ext uri="{FF2B5EF4-FFF2-40B4-BE49-F238E27FC236}">
                <a16:creationId xmlns:a16="http://schemas.microsoft.com/office/drawing/2014/main" id="{1464D3C0-514F-3140-B016-777A96A828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113" y="-146050"/>
            <a:ext cx="638175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62000" y="1058333"/>
            <a:ext cx="8787267" cy="517260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Cambria"/>
              </a:defRPr>
            </a:lvl1pPr>
            <a:lvl2pPr marL="742950" indent="-284400">
              <a:buClr>
                <a:srgbClr val="3599D9"/>
              </a:buClr>
              <a:buSzPct val="100000"/>
              <a:buFont typeface="Lucida Grande"/>
              <a:buChar char="■"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Cambria"/>
              </a:defRPr>
            </a:lvl2pPr>
            <a:lvl3pPr marL="914400" indent="0">
              <a:buFontTx/>
              <a:buNone/>
              <a:defRPr i="1" baseline="0">
                <a:solidFill>
                  <a:srgbClr val="3599D9"/>
                </a:solidFill>
                <a:latin typeface="Cambria"/>
                <a:cs typeface="Cambria"/>
              </a:defRPr>
            </a:lvl3pPr>
            <a:lvl4pPr marL="1600200" indent="-228600">
              <a:buClr>
                <a:srgbClr val="3599D9"/>
              </a:buClr>
              <a:buFont typeface="Arial"/>
              <a:buChar char="■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Cambria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Cambria"/>
              </a:defRPr>
            </a:lvl5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-22150" y="3319464"/>
            <a:ext cx="9166150" cy="2851150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 dirty="0"/>
          </a:p>
        </p:txBody>
      </p:sp>
      <p:sp>
        <p:nvSpPr>
          <p:cNvPr id="16" name="Title Placeholder 17"/>
          <p:cNvSpPr>
            <a:spLocks noGrp="1"/>
          </p:cNvSpPr>
          <p:nvPr>
            <p:ph type="title"/>
          </p:nvPr>
        </p:nvSpPr>
        <p:spPr>
          <a:xfrm>
            <a:off x="67729" y="217634"/>
            <a:ext cx="6326721" cy="56367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2800" cap="none"/>
            </a:lvl1pPr>
          </a:lstStyle>
          <a:p>
            <a:r>
              <a:rPr lang="fr-CH"/>
              <a:t>Cliquez et modifiez le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243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1 colonn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A3FFAE9-9DCB-1649-ADC3-A103637690AD}"/>
              </a:ext>
            </a:extLst>
          </p:cNvPr>
          <p:cNvSpPr/>
          <p:nvPr userDrawn="1"/>
        </p:nvSpPr>
        <p:spPr>
          <a:xfrm>
            <a:off x="-93663" y="217488"/>
            <a:ext cx="6488113" cy="588962"/>
          </a:xfrm>
          <a:prstGeom prst="rect">
            <a:avLst/>
          </a:prstGeom>
          <a:solidFill>
            <a:srgbClr val="359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20" descr="pointille_titre.png">
            <a:extLst>
              <a:ext uri="{FF2B5EF4-FFF2-40B4-BE49-F238E27FC236}">
                <a16:creationId xmlns:a16="http://schemas.microsoft.com/office/drawing/2014/main" id="{FFA002C7-12A7-8E40-848C-A881745D50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5175" y="233363"/>
            <a:ext cx="8429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8" descr="vignette_haut.png">
            <a:extLst>
              <a:ext uri="{FF2B5EF4-FFF2-40B4-BE49-F238E27FC236}">
                <a16:creationId xmlns:a16="http://schemas.microsoft.com/office/drawing/2014/main" id="{2C72CC0D-E6C9-6843-AF61-4190D9979C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113" y="-146050"/>
            <a:ext cx="638175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62000" y="1058333"/>
            <a:ext cx="8787267" cy="517260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Cambria"/>
              </a:defRPr>
            </a:lvl1pPr>
            <a:lvl2pPr marL="742950" indent="-284400">
              <a:buClr>
                <a:srgbClr val="3599D9"/>
              </a:buClr>
              <a:buSzPct val="100000"/>
              <a:buFont typeface="Lucida Grande"/>
              <a:buChar char="■"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Cambria"/>
              </a:defRPr>
            </a:lvl2pPr>
            <a:lvl3pPr marL="914400" indent="0">
              <a:buFontTx/>
              <a:buNone/>
              <a:defRPr i="1" baseline="0">
                <a:solidFill>
                  <a:srgbClr val="3599D9"/>
                </a:solidFill>
                <a:latin typeface="Cambria"/>
                <a:cs typeface="Cambria"/>
              </a:defRPr>
            </a:lvl3pPr>
            <a:lvl4pPr marL="1600200" indent="-228600">
              <a:buClr>
                <a:srgbClr val="3599D9"/>
              </a:buClr>
              <a:buFont typeface="Arial"/>
              <a:buChar char="■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Cambria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Cambria"/>
              </a:defRPr>
            </a:lvl5pPr>
          </a:lstStyle>
          <a:p>
            <a:pPr lvl="0"/>
            <a:r>
              <a:rPr lang="fr-CH" dirty="0"/>
              <a:t>Cliquez pour modifier les styles du texte du masque</a:t>
            </a:r>
          </a:p>
          <a:p>
            <a:pPr lvl="1"/>
            <a:r>
              <a:rPr lang="fr-CH" dirty="0"/>
              <a:t>Deuxième niveau</a:t>
            </a:r>
          </a:p>
          <a:p>
            <a:pPr lvl="2"/>
            <a:r>
              <a:rPr lang="fr-CH" dirty="0"/>
              <a:t>Troisième niveau</a:t>
            </a:r>
          </a:p>
          <a:p>
            <a:pPr lvl="3"/>
            <a:r>
              <a:rPr lang="fr-CH" dirty="0"/>
              <a:t>Quatrième niveau</a:t>
            </a:r>
          </a:p>
          <a:p>
            <a:pPr lvl="4"/>
            <a:r>
              <a:rPr lang="fr-CH" dirty="0"/>
              <a:t>Cinquième niveau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-22151" y="3319466"/>
            <a:ext cx="5040000" cy="3347997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 dirty="0"/>
          </a:p>
        </p:txBody>
      </p:sp>
      <p:sp>
        <p:nvSpPr>
          <p:cNvPr id="16" name="Title Placeholder 17"/>
          <p:cNvSpPr>
            <a:spLocks noGrp="1"/>
          </p:cNvSpPr>
          <p:nvPr>
            <p:ph type="title"/>
          </p:nvPr>
        </p:nvSpPr>
        <p:spPr>
          <a:xfrm>
            <a:off x="67729" y="217634"/>
            <a:ext cx="6155269" cy="56367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2800" cap="none"/>
            </a:lvl1pPr>
          </a:lstStyle>
          <a:p>
            <a:r>
              <a:rPr lang="fr-CH"/>
              <a:t>Cliquez et modifiez le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889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1 colonn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vignette_haut.png">
            <a:extLst>
              <a:ext uri="{FF2B5EF4-FFF2-40B4-BE49-F238E27FC236}">
                <a16:creationId xmlns:a16="http://schemas.microsoft.com/office/drawing/2014/main" id="{170D663B-E1CB-5541-BC5B-A567D2FA8A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113" y="-146050"/>
            <a:ext cx="638175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62000" y="1058333"/>
            <a:ext cx="8787267" cy="517260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Cambria"/>
              </a:defRPr>
            </a:lvl1pPr>
            <a:lvl2pPr marL="742950" indent="-284400">
              <a:buClr>
                <a:srgbClr val="3599D9"/>
              </a:buClr>
              <a:buSzPct val="100000"/>
              <a:buFont typeface="Lucida Grande"/>
              <a:buChar char="■"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Cambria"/>
              </a:defRPr>
            </a:lvl2pPr>
            <a:lvl3pPr marL="914400" indent="0">
              <a:buFontTx/>
              <a:buNone/>
              <a:defRPr i="1" baseline="0">
                <a:solidFill>
                  <a:srgbClr val="3599D9"/>
                </a:solidFill>
                <a:latin typeface="Cambria"/>
                <a:cs typeface="Cambria"/>
              </a:defRPr>
            </a:lvl3pPr>
            <a:lvl4pPr marL="1600200" indent="-228600">
              <a:buClr>
                <a:srgbClr val="3599D9"/>
              </a:buClr>
              <a:buFont typeface="Arial"/>
              <a:buChar char="■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Cambria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Cambria"/>
              </a:defRPr>
            </a:lvl5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-22151" y="3319466"/>
            <a:ext cx="5040000" cy="3347997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70101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1 colonn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vignette_haut.png">
            <a:extLst>
              <a:ext uri="{FF2B5EF4-FFF2-40B4-BE49-F238E27FC236}">
                <a16:creationId xmlns:a16="http://schemas.microsoft.com/office/drawing/2014/main" id="{3495D245-C4DD-F543-8760-7471A6AF75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113" y="-146050"/>
            <a:ext cx="638175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62000" y="416933"/>
            <a:ext cx="8787267" cy="517260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Cambria"/>
              </a:defRPr>
            </a:lvl1pPr>
            <a:lvl2pPr marL="742950" indent="-284400">
              <a:buClr>
                <a:srgbClr val="3599D9"/>
              </a:buClr>
              <a:buSzPct val="100000"/>
              <a:buFont typeface="Lucida Grande"/>
              <a:buChar char="■"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Cambria"/>
              </a:defRPr>
            </a:lvl2pPr>
            <a:lvl3pPr marL="914400" indent="0">
              <a:buFontTx/>
              <a:buNone/>
              <a:defRPr i="1" baseline="0">
                <a:solidFill>
                  <a:srgbClr val="3599D9"/>
                </a:solidFill>
                <a:latin typeface="Cambria"/>
                <a:cs typeface="Cambria"/>
              </a:defRPr>
            </a:lvl3pPr>
            <a:lvl4pPr marL="1600200" indent="-228600">
              <a:buClr>
                <a:srgbClr val="3599D9"/>
              </a:buClr>
              <a:buFont typeface="Arial"/>
              <a:buChar char="■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Cambria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Cambria"/>
              </a:defRPr>
            </a:lvl5pPr>
          </a:lstStyle>
          <a:p>
            <a:pPr lvl="0"/>
            <a:r>
              <a:rPr lang="fr-CH" dirty="0"/>
              <a:t>Cliquez pour modifier les styles du texte du masque</a:t>
            </a:r>
          </a:p>
          <a:p>
            <a:pPr lvl="1"/>
            <a:r>
              <a:rPr lang="fr-CH" dirty="0"/>
              <a:t>Deuxième niveau</a:t>
            </a:r>
          </a:p>
          <a:p>
            <a:pPr lvl="2"/>
            <a:r>
              <a:rPr lang="fr-CH" dirty="0"/>
              <a:t>Troisième niveau</a:t>
            </a:r>
          </a:p>
          <a:p>
            <a:pPr lvl="3"/>
            <a:r>
              <a:rPr lang="fr-CH" dirty="0"/>
              <a:t>Quatrième niveau</a:t>
            </a:r>
          </a:p>
          <a:p>
            <a:pPr lvl="4"/>
            <a:r>
              <a:rPr lang="fr-CH" dirty="0"/>
              <a:t>Cinquième niveau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-22151" y="3319466"/>
            <a:ext cx="5040000" cy="3347997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20377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 colonn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7357A80-A97F-044F-884C-EE06841FF3AD}"/>
              </a:ext>
            </a:extLst>
          </p:cNvPr>
          <p:cNvSpPr/>
          <p:nvPr userDrawn="1"/>
        </p:nvSpPr>
        <p:spPr>
          <a:xfrm>
            <a:off x="-93663" y="217488"/>
            <a:ext cx="6488113" cy="588962"/>
          </a:xfrm>
          <a:prstGeom prst="rect">
            <a:avLst/>
          </a:prstGeom>
          <a:solidFill>
            <a:srgbClr val="359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20" descr="pointille_titre.png">
            <a:extLst>
              <a:ext uri="{FF2B5EF4-FFF2-40B4-BE49-F238E27FC236}">
                <a16:creationId xmlns:a16="http://schemas.microsoft.com/office/drawing/2014/main" id="{2D21591B-70D1-0447-ADBE-71A364A633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5175" y="233363"/>
            <a:ext cx="825817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" descr="vignette_haut.png">
            <a:extLst>
              <a:ext uri="{FF2B5EF4-FFF2-40B4-BE49-F238E27FC236}">
                <a16:creationId xmlns:a16="http://schemas.microsoft.com/office/drawing/2014/main" id="{595C73BE-659F-D74F-81A3-BC198F7FA2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113" y="-146050"/>
            <a:ext cx="638175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62000" y="1058333"/>
            <a:ext cx="8787267" cy="517260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Cambria"/>
              </a:defRPr>
            </a:lvl1pPr>
            <a:lvl2pPr marL="742950" indent="-284400">
              <a:buClr>
                <a:srgbClr val="3599D9"/>
              </a:buClr>
              <a:buSzPct val="100000"/>
              <a:buFont typeface="Lucida Grande"/>
              <a:buChar char="■"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Cambria"/>
              </a:defRPr>
            </a:lvl2pPr>
            <a:lvl3pPr marL="914400" indent="0">
              <a:buFontTx/>
              <a:buNone/>
              <a:defRPr i="1" baseline="0">
                <a:solidFill>
                  <a:srgbClr val="3599D9"/>
                </a:solidFill>
                <a:latin typeface="Cambria"/>
                <a:cs typeface="Cambria"/>
              </a:defRPr>
            </a:lvl3pPr>
            <a:lvl4pPr marL="1600200" indent="-228600">
              <a:buClr>
                <a:srgbClr val="3599D9"/>
              </a:buClr>
              <a:buFont typeface="Arial"/>
              <a:buChar char="■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Cambria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Cambria"/>
              </a:defRPr>
            </a:lvl5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en-US" dirty="0"/>
          </a:p>
        </p:txBody>
      </p:sp>
      <p:sp>
        <p:nvSpPr>
          <p:cNvPr id="16" name="Title Placeholder 17"/>
          <p:cNvSpPr>
            <a:spLocks noGrp="1"/>
          </p:cNvSpPr>
          <p:nvPr>
            <p:ph type="title"/>
          </p:nvPr>
        </p:nvSpPr>
        <p:spPr>
          <a:xfrm>
            <a:off x="67729" y="217634"/>
            <a:ext cx="6155269" cy="56367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2800" cap="none"/>
            </a:lvl1pPr>
          </a:lstStyle>
          <a:p>
            <a:r>
              <a:rPr lang="fr-CH"/>
              <a:t>Cliquez et modifiez le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8456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onne san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vignette_haut.png">
            <a:extLst>
              <a:ext uri="{FF2B5EF4-FFF2-40B4-BE49-F238E27FC236}">
                <a16:creationId xmlns:a16="http://schemas.microsoft.com/office/drawing/2014/main" id="{A647CDB7-7928-C140-9AEB-300F485DB2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113" y="-146050"/>
            <a:ext cx="638175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62000" y="406401"/>
            <a:ext cx="8787267" cy="582453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Cambria"/>
              </a:defRPr>
            </a:lvl1pPr>
            <a:lvl2pPr marL="742950" indent="-284400">
              <a:buClr>
                <a:srgbClr val="3599D9"/>
              </a:buClr>
              <a:buSzPct val="100000"/>
              <a:buFont typeface="Lucida Grande"/>
              <a:buChar char="■"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Cambria"/>
              </a:defRPr>
            </a:lvl2pPr>
            <a:lvl3pPr marL="914400" indent="0">
              <a:buFontTx/>
              <a:buNone/>
              <a:defRPr i="1" baseline="0">
                <a:solidFill>
                  <a:srgbClr val="3599D9"/>
                </a:solidFill>
                <a:latin typeface="Cambria"/>
                <a:cs typeface="Cambria"/>
              </a:defRPr>
            </a:lvl3pPr>
            <a:lvl4pPr marL="1600200" indent="-228600">
              <a:buClr>
                <a:srgbClr val="3599D9"/>
              </a:buClr>
              <a:buFont typeface="Arial"/>
              <a:buChar char="■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Cambria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Cambria"/>
              </a:defRPr>
            </a:lvl5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5404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vignette_haut.png">
            <a:extLst>
              <a:ext uri="{FF2B5EF4-FFF2-40B4-BE49-F238E27FC236}">
                <a16:creationId xmlns:a16="http://schemas.microsoft.com/office/drawing/2014/main" id="{F19EA297-30E5-4344-938C-059D28C73D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113" y="-146050"/>
            <a:ext cx="638175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62000" y="322265"/>
            <a:ext cx="4291467" cy="568907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Cambria"/>
              </a:defRPr>
            </a:lvl1pPr>
            <a:lvl2pPr marL="742950" indent="-284400">
              <a:buClr>
                <a:srgbClr val="3599D9"/>
              </a:buClr>
              <a:buSzPct val="100000"/>
              <a:buFont typeface="Lucida Grande"/>
              <a:buChar char="■"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Cambria"/>
              </a:defRPr>
            </a:lvl2pPr>
            <a:lvl3pPr marL="914400" indent="0">
              <a:buFontTx/>
              <a:buNone/>
              <a:defRPr i="1" baseline="0">
                <a:solidFill>
                  <a:srgbClr val="3599D9"/>
                </a:solidFill>
                <a:latin typeface="Cambria"/>
                <a:cs typeface="Cambria"/>
              </a:defRPr>
            </a:lvl3pPr>
            <a:lvl4pPr marL="1600200" indent="-228600">
              <a:buClr>
                <a:srgbClr val="3599D9"/>
              </a:buClr>
              <a:buFont typeface="Arial"/>
              <a:buChar char="■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Cambria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Cambria"/>
              </a:defRPr>
            </a:lvl5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2983" y="1056639"/>
            <a:ext cx="4291467" cy="495469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Cambria"/>
              </a:defRPr>
            </a:lvl1pPr>
            <a:lvl2pPr marL="742950" indent="-284400">
              <a:buClr>
                <a:srgbClr val="3599D9"/>
              </a:buClr>
              <a:buSzPct val="100000"/>
              <a:buFont typeface="Lucida Grande"/>
              <a:buChar char="■"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Cambria"/>
              </a:defRPr>
            </a:lvl2pPr>
            <a:lvl3pPr marL="914400" indent="0">
              <a:buFontTx/>
              <a:buNone/>
              <a:defRPr i="1" baseline="0">
                <a:solidFill>
                  <a:srgbClr val="3599D9"/>
                </a:solidFill>
                <a:latin typeface="Cambria"/>
                <a:cs typeface="Cambria"/>
              </a:defRPr>
            </a:lvl3pPr>
            <a:lvl4pPr marL="1600200" indent="-228600">
              <a:buClr>
                <a:srgbClr val="3599D9"/>
              </a:buClr>
              <a:buFont typeface="Arial"/>
              <a:buChar char="■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Cambria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Cambria"/>
              </a:defRPr>
            </a:lvl5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19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71622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vignette_haut.png">
            <a:extLst>
              <a:ext uri="{FF2B5EF4-FFF2-40B4-BE49-F238E27FC236}">
                <a16:creationId xmlns:a16="http://schemas.microsoft.com/office/drawing/2014/main" id="{5B7C20CC-8ED5-9E47-ACDB-04733ECBDC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113" y="-146050"/>
            <a:ext cx="638175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7F523A6-0DB1-7E44-96FF-0EC304C14A74}"/>
              </a:ext>
            </a:extLst>
          </p:cNvPr>
          <p:cNvSpPr/>
          <p:nvPr userDrawn="1"/>
        </p:nvSpPr>
        <p:spPr>
          <a:xfrm>
            <a:off x="-93663" y="217488"/>
            <a:ext cx="4081463" cy="588962"/>
          </a:xfrm>
          <a:prstGeom prst="rect">
            <a:avLst/>
          </a:prstGeom>
          <a:solidFill>
            <a:srgbClr val="359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18" descr="pointille_titre.png">
            <a:extLst>
              <a:ext uri="{FF2B5EF4-FFF2-40B4-BE49-F238E27FC236}">
                <a16:creationId xmlns:a16="http://schemas.microsoft.com/office/drawing/2014/main" id="{DC4DBCF7-1FD3-414F-8563-CC31344307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1875" y="233363"/>
            <a:ext cx="62452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62000" y="1066799"/>
            <a:ext cx="4291467" cy="494453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Cambria"/>
              </a:defRPr>
            </a:lvl1pPr>
            <a:lvl2pPr marL="742950" indent="-284400">
              <a:buClr>
                <a:srgbClr val="3599D9"/>
              </a:buClr>
              <a:buSzPct val="100000"/>
              <a:buFont typeface="Lucida Grande"/>
              <a:buChar char="■"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Cambria"/>
              </a:defRPr>
            </a:lvl2pPr>
            <a:lvl3pPr marL="914400" indent="0">
              <a:buFontTx/>
              <a:buNone/>
              <a:defRPr i="1" baseline="0">
                <a:solidFill>
                  <a:srgbClr val="3599D9"/>
                </a:solidFill>
                <a:latin typeface="Cambria"/>
                <a:cs typeface="Cambria"/>
              </a:defRPr>
            </a:lvl3pPr>
            <a:lvl4pPr marL="1600200" indent="-228600">
              <a:buClr>
                <a:srgbClr val="3599D9"/>
              </a:buClr>
              <a:buFont typeface="Arial"/>
              <a:buChar char="■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Cambria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Cambria"/>
              </a:defRPr>
            </a:lvl5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642983" y="1066799"/>
            <a:ext cx="4291467" cy="494453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Cambria"/>
              </a:defRPr>
            </a:lvl1pPr>
            <a:lvl2pPr marL="742950" indent="-284400">
              <a:buClr>
                <a:srgbClr val="3599D9"/>
              </a:buClr>
              <a:buSzPct val="100000"/>
              <a:buFont typeface="Lucida Grande"/>
              <a:buChar char="■"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Cambria"/>
              </a:defRPr>
            </a:lvl2pPr>
            <a:lvl3pPr marL="914400" indent="0">
              <a:buFontTx/>
              <a:buNone/>
              <a:defRPr i="1" baseline="0">
                <a:solidFill>
                  <a:srgbClr val="3599D9"/>
                </a:solidFill>
                <a:latin typeface="Cambria"/>
                <a:cs typeface="Cambria"/>
              </a:defRPr>
            </a:lvl3pPr>
            <a:lvl4pPr marL="1600200" indent="-228600">
              <a:buClr>
                <a:srgbClr val="3599D9"/>
              </a:buClr>
              <a:buFont typeface="Arial"/>
              <a:buChar char="■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Cambria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Cambria"/>
              </a:defRPr>
            </a:lvl5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en-US" dirty="0"/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67730" y="217634"/>
            <a:ext cx="3872428" cy="56367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2800" cap="none"/>
            </a:lvl1pPr>
          </a:lstStyle>
          <a:p>
            <a:r>
              <a:rPr lang="fr-CH"/>
              <a:t>Cliquez et modifiez le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5751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 titre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vignette_haut.png">
            <a:extLst>
              <a:ext uri="{FF2B5EF4-FFF2-40B4-BE49-F238E27FC236}">
                <a16:creationId xmlns:a16="http://schemas.microsoft.com/office/drawing/2014/main" id="{DE7E872C-6EEE-B34C-92F5-2BB59FD552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113" y="-146050"/>
            <a:ext cx="638175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6AA55E5-E9CE-1D40-A178-CC50D46EA736}"/>
              </a:ext>
            </a:extLst>
          </p:cNvPr>
          <p:cNvSpPr/>
          <p:nvPr userDrawn="1"/>
        </p:nvSpPr>
        <p:spPr>
          <a:xfrm>
            <a:off x="-103188" y="217488"/>
            <a:ext cx="5213351" cy="588962"/>
          </a:xfrm>
          <a:prstGeom prst="rect">
            <a:avLst/>
          </a:prstGeom>
          <a:solidFill>
            <a:srgbClr val="359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16" descr="pointille_titre.png">
            <a:extLst>
              <a:ext uri="{FF2B5EF4-FFF2-40B4-BE49-F238E27FC236}">
                <a16:creationId xmlns:a16="http://schemas.microsoft.com/office/drawing/2014/main" id="{67E9C094-AA59-BD4F-83E7-14125CDC55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4275" y="233363"/>
            <a:ext cx="62452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62000" y="1066799"/>
            <a:ext cx="4291467" cy="494453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Cambria"/>
              </a:defRPr>
            </a:lvl1pPr>
            <a:lvl2pPr marL="742950" indent="-284400">
              <a:buClr>
                <a:srgbClr val="3599D9"/>
              </a:buClr>
              <a:buSzPct val="100000"/>
              <a:buFont typeface="Lucida Grande"/>
              <a:buChar char="■"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Cambria"/>
              </a:defRPr>
            </a:lvl2pPr>
            <a:lvl3pPr marL="914400" indent="0">
              <a:buFontTx/>
              <a:buNone/>
              <a:defRPr i="1" baseline="0">
                <a:solidFill>
                  <a:srgbClr val="3599D9"/>
                </a:solidFill>
                <a:latin typeface="Cambria"/>
                <a:cs typeface="Cambria"/>
              </a:defRPr>
            </a:lvl3pPr>
            <a:lvl4pPr marL="1600200" indent="-228600">
              <a:buClr>
                <a:srgbClr val="3599D9"/>
              </a:buClr>
              <a:buFont typeface="Arial"/>
              <a:buChar char="■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Cambria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Cambria"/>
              </a:defRPr>
            </a:lvl5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642983" y="1066799"/>
            <a:ext cx="4291467" cy="494453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Cambria"/>
              </a:defRPr>
            </a:lvl1pPr>
            <a:lvl2pPr marL="742950" indent="-284400">
              <a:buClr>
                <a:srgbClr val="3599D9"/>
              </a:buClr>
              <a:buSzPct val="100000"/>
              <a:buFont typeface="Lucida Grande"/>
              <a:buChar char="■"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Cambria"/>
              </a:defRPr>
            </a:lvl2pPr>
            <a:lvl3pPr marL="914400" indent="0">
              <a:buFontTx/>
              <a:buNone/>
              <a:defRPr i="1" baseline="0">
                <a:solidFill>
                  <a:srgbClr val="3599D9"/>
                </a:solidFill>
                <a:latin typeface="Cambria"/>
                <a:cs typeface="Cambria"/>
              </a:defRPr>
            </a:lvl3pPr>
            <a:lvl4pPr marL="1600200" indent="-228600">
              <a:buClr>
                <a:srgbClr val="3599D9"/>
              </a:buClr>
              <a:buFont typeface="Arial"/>
              <a:buChar char="■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Cambria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Cambria"/>
              </a:defRPr>
            </a:lvl5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en-US" dirty="0"/>
          </a:p>
        </p:txBody>
      </p:sp>
      <p:sp>
        <p:nvSpPr>
          <p:cNvPr id="16" name="Title Placeholder 17"/>
          <p:cNvSpPr>
            <a:spLocks noGrp="1"/>
          </p:cNvSpPr>
          <p:nvPr>
            <p:ph type="title"/>
          </p:nvPr>
        </p:nvSpPr>
        <p:spPr>
          <a:xfrm>
            <a:off x="67730" y="217634"/>
            <a:ext cx="3872428" cy="56367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2800" cap="none"/>
            </a:lvl1pPr>
          </a:lstStyle>
          <a:p>
            <a:r>
              <a:rPr lang="fr-CH"/>
              <a:t>Cliquez et modifiez le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0258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662E718D-3E54-0E4A-9A5E-5CA3780E4152}"/>
              </a:ext>
            </a:extLst>
          </p:cNvPr>
          <p:cNvSpPr/>
          <p:nvPr userDrawn="1"/>
        </p:nvSpPr>
        <p:spPr>
          <a:xfrm>
            <a:off x="182563" y="131763"/>
            <a:ext cx="8748712" cy="5984875"/>
          </a:xfrm>
          <a:prstGeom prst="roundRect">
            <a:avLst>
              <a:gd name="adj" fmla="val 4109"/>
            </a:avLst>
          </a:prstGeom>
          <a:solidFill>
            <a:srgbClr val="3599D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27B0337A-2562-C642-973C-12BB043E944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66800" y="396875"/>
            <a:ext cx="3759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fr-FR">
              <a:latin typeface="Calibri" charset="0"/>
            </a:endParaRP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7833406E-35D7-9E4E-B9CF-91A40491290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55675" y="309563"/>
            <a:ext cx="40830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CH" sz="2800">
                <a:solidFill>
                  <a:srgbClr val="FFFFFF"/>
                </a:solidFill>
                <a:latin typeface="Cambria" charset="0"/>
                <a:cs typeface="Cambria" charset="0"/>
              </a:rPr>
              <a:t> </a:t>
            </a:r>
          </a:p>
          <a:p>
            <a:pPr eaLnBrk="1" hangingPunct="1">
              <a:defRPr/>
            </a:pPr>
            <a:endParaRPr lang="en-US">
              <a:latin typeface="Calibri" charset="0"/>
            </a:endParaRPr>
          </a:p>
        </p:txBody>
      </p:sp>
      <p:pic>
        <p:nvPicPr>
          <p:cNvPr id="8" name="Picture 15" descr="vignette_haut.png">
            <a:extLst>
              <a:ext uri="{FF2B5EF4-FFF2-40B4-BE49-F238E27FC236}">
                <a16:creationId xmlns:a16="http://schemas.microsoft.com/office/drawing/2014/main" id="{3097BB29-7E57-F04F-9C29-4D9CE1A207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113" y="-146050"/>
            <a:ext cx="638175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 descr="rouages.png">
            <a:extLst>
              <a:ext uri="{FF2B5EF4-FFF2-40B4-BE49-F238E27FC236}">
                <a16:creationId xmlns:a16="http://schemas.microsoft.com/office/drawing/2014/main" id="{0CED4321-B640-804A-A2A5-D47408E51F4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304800"/>
            <a:ext cx="558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579120" y="1058333"/>
            <a:ext cx="8220393" cy="493606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400">
                <a:solidFill>
                  <a:srgbClr val="FFFFFF"/>
                </a:solidFill>
                <a:latin typeface="Cambria"/>
                <a:cs typeface="Cambria"/>
              </a:defRPr>
            </a:lvl1pPr>
            <a:lvl2pPr marL="742950" indent="-284400">
              <a:buClr>
                <a:srgbClr val="800000"/>
              </a:buClr>
              <a:buSzPct val="100000"/>
              <a:buFont typeface="Lucida Grande"/>
              <a:buChar char="■"/>
              <a:defRPr sz="2400" baseline="0">
                <a:solidFill>
                  <a:srgbClr val="FFFFFF"/>
                </a:solidFill>
                <a:latin typeface="Cambria"/>
                <a:cs typeface="Cambria"/>
              </a:defRPr>
            </a:lvl2pPr>
            <a:lvl3pPr marL="914400" indent="0">
              <a:buFontTx/>
              <a:buNone/>
              <a:defRPr i="1" baseline="0">
                <a:solidFill>
                  <a:srgbClr val="FFFFFF"/>
                </a:solidFill>
                <a:latin typeface="Cambria"/>
                <a:cs typeface="Cambria"/>
              </a:defRPr>
            </a:lvl3pPr>
            <a:lvl4pPr marL="1600200" indent="-228600">
              <a:buClr>
                <a:srgbClr val="800000"/>
              </a:buClr>
              <a:buFont typeface="Arial"/>
              <a:buChar char="■"/>
              <a:defRPr>
                <a:solidFill>
                  <a:srgbClr val="FFFFFF"/>
                </a:solidFill>
                <a:latin typeface="Cambria"/>
                <a:cs typeface="Cambria"/>
              </a:defRPr>
            </a:lvl4pPr>
            <a:lvl5pPr>
              <a:buClr>
                <a:srgbClr val="78371B"/>
              </a:buClr>
              <a:defRPr>
                <a:solidFill>
                  <a:srgbClr val="FFFFFF"/>
                </a:solidFill>
                <a:latin typeface="Cambria"/>
                <a:cs typeface="Cambria"/>
              </a:defRPr>
            </a:lvl5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879475" y="2835275"/>
            <a:ext cx="4159250" cy="29765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r-CH" noProof="0" dirty="0"/>
              <a:t>Faire glisser l'image vers l'espace réservé ou cliquer sur l'icône pour l'ajouter</a:t>
            </a:r>
            <a:endParaRPr lang="en-US" noProof="0" dirty="0"/>
          </a:p>
        </p:txBody>
      </p:sp>
      <p:sp>
        <p:nvSpPr>
          <p:cNvPr id="11" name="Title Placeholder 17"/>
          <p:cNvSpPr>
            <a:spLocks noGrp="1"/>
          </p:cNvSpPr>
          <p:nvPr>
            <p:ph type="title"/>
          </p:nvPr>
        </p:nvSpPr>
        <p:spPr>
          <a:xfrm>
            <a:off x="1066800" y="280045"/>
            <a:ext cx="3872428" cy="56367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2800" cap="none"/>
            </a:lvl1pPr>
          </a:lstStyle>
          <a:p>
            <a:r>
              <a:rPr lang="fr-CH"/>
              <a:t>Cliquez et modifiez le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380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E9E71EEB-E20B-6F46-BB4E-02195B46D3A0}"/>
              </a:ext>
            </a:extLst>
          </p:cNvPr>
          <p:cNvSpPr/>
          <p:nvPr userDrawn="1"/>
        </p:nvSpPr>
        <p:spPr>
          <a:xfrm>
            <a:off x="182563" y="131763"/>
            <a:ext cx="8748712" cy="5984875"/>
          </a:xfrm>
          <a:prstGeom prst="roundRect">
            <a:avLst>
              <a:gd name="adj" fmla="val 4109"/>
            </a:avLst>
          </a:prstGeom>
          <a:solidFill>
            <a:srgbClr val="3599D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D2C83E44-B383-704D-B460-B672B79BF72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66800" y="396875"/>
            <a:ext cx="3759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fr-FR">
              <a:latin typeface="Calibri" charset="0"/>
            </a:endParaRP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A19B47F2-D52A-8349-8E25-A43AEEE11A1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55675" y="309563"/>
            <a:ext cx="40830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CH" sz="2800">
                <a:solidFill>
                  <a:srgbClr val="FFFFFF"/>
                </a:solidFill>
                <a:latin typeface="Cambria" charset="0"/>
                <a:cs typeface="Cambria" charset="0"/>
              </a:rPr>
              <a:t> </a:t>
            </a:r>
          </a:p>
          <a:p>
            <a:pPr eaLnBrk="1" hangingPunct="1">
              <a:defRPr/>
            </a:pPr>
            <a:endParaRPr lang="en-US">
              <a:latin typeface="Calibri" charset="0"/>
            </a:endParaRPr>
          </a:p>
        </p:txBody>
      </p:sp>
      <p:pic>
        <p:nvPicPr>
          <p:cNvPr id="8" name="Picture 15" descr="vignette_haut.png">
            <a:extLst>
              <a:ext uri="{FF2B5EF4-FFF2-40B4-BE49-F238E27FC236}">
                <a16:creationId xmlns:a16="http://schemas.microsoft.com/office/drawing/2014/main" id="{89FF6DA7-D725-5645-BBDE-4FC37E14F0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113" y="-146050"/>
            <a:ext cx="638175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 descr="rouages.png">
            <a:extLst>
              <a:ext uri="{FF2B5EF4-FFF2-40B4-BE49-F238E27FC236}">
                <a16:creationId xmlns:a16="http://schemas.microsoft.com/office/drawing/2014/main" id="{816E968D-C531-7441-A248-AA656BE85E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304800"/>
            <a:ext cx="558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669066" y="1058333"/>
            <a:ext cx="5130447" cy="493606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400">
                <a:solidFill>
                  <a:srgbClr val="FFFFFF"/>
                </a:solidFill>
                <a:latin typeface="Cambria"/>
                <a:cs typeface="Cambria"/>
              </a:defRPr>
            </a:lvl1pPr>
            <a:lvl2pPr marL="742950" indent="-284400">
              <a:buClr>
                <a:srgbClr val="800000"/>
              </a:buClr>
              <a:buSzPct val="100000"/>
              <a:buFont typeface="Lucida Grande"/>
              <a:buChar char="■"/>
              <a:defRPr sz="2400" baseline="0">
                <a:solidFill>
                  <a:srgbClr val="FFFFFF"/>
                </a:solidFill>
                <a:latin typeface="Cambria"/>
                <a:cs typeface="Cambria"/>
              </a:defRPr>
            </a:lvl2pPr>
            <a:lvl3pPr marL="914400" indent="0">
              <a:buFontTx/>
              <a:buNone/>
              <a:defRPr i="1" baseline="0">
                <a:solidFill>
                  <a:srgbClr val="FFFFFF"/>
                </a:solidFill>
                <a:latin typeface="Cambria"/>
                <a:cs typeface="Cambria"/>
              </a:defRPr>
            </a:lvl3pPr>
            <a:lvl4pPr marL="1600200" indent="-228600">
              <a:buClr>
                <a:srgbClr val="800000"/>
              </a:buClr>
              <a:buFont typeface="Arial"/>
              <a:buChar char="■"/>
              <a:defRPr>
                <a:solidFill>
                  <a:srgbClr val="FFFFFF"/>
                </a:solidFill>
                <a:latin typeface="Cambria"/>
                <a:cs typeface="Cambria"/>
              </a:defRPr>
            </a:lvl4pPr>
            <a:lvl5pPr>
              <a:buClr>
                <a:srgbClr val="78371B"/>
              </a:buClr>
              <a:defRPr>
                <a:solidFill>
                  <a:srgbClr val="FFFFFF"/>
                </a:solidFill>
                <a:latin typeface="Cambria"/>
                <a:cs typeface="Cambria"/>
              </a:defRPr>
            </a:lvl5pPr>
          </a:lstStyle>
          <a:p>
            <a:pPr lvl="0"/>
            <a:r>
              <a:rPr lang="fr-CH" dirty="0"/>
              <a:t>Cliquez pour modifier les styles du texte du masque</a:t>
            </a:r>
          </a:p>
          <a:p>
            <a:pPr lvl="1"/>
            <a:r>
              <a:rPr lang="fr-CH" dirty="0"/>
              <a:t>Deuxième niveau</a:t>
            </a:r>
          </a:p>
          <a:p>
            <a:pPr lvl="2"/>
            <a:r>
              <a:rPr lang="fr-CH" dirty="0"/>
              <a:t>Troisième niveau</a:t>
            </a:r>
          </a:p>
          <a:p>
            <a:pPr lvl="3"/>
            <a:r>
              <a:rPr lang="fr-CH" dirty="0"/>
              <a:t>Quatrième niveau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879474" y="1058333"/>
            <a:ext cx="2595555" cy="4798531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r-CH" noProof="0" dirty="0"/>
              <a:t>Faire glisser l'image vers l'espace réservé ou cliquer sur l'icône pour l'ajouter</a:t>
            </a:r>
            <a:endParaRPr lang="en-US" noProof="0" dirty="0"/>
          </a:p>
        </p:txBody>
      </p:sp>
      <p:sp>
        <p:nvSpPr>
          <p:cNvPr id="11" name="Title Placeholder 17"/>
          <p:cNvSpPr>
            <a:spLocks noGrp="1"/>
          </p:cNvSpPr>
          <p:nvPr>
            <p:ph type="title"/>
          </p:nvPr>
        </p:nvSpPr>
        <p:spPr>
          <a:xfrm>
            <a:off x="1066800" y="280045"/>
            <a:ext cx="3872428" cy="56367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2800" cap="none"/>
            </a:lvl1pPr>
          </a:lstStyle>
          <a:p>
            <a:r>
              <a:rPr lang="fr-CH" dirty="0"/>
              <a:t>Cliquez et modifiez le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273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vignette_haut.png">
            <a:extLst>
              <a:ext uri="{FF2B5EF4-FFF2-40B4-BE49-F238E27FC236}">
                <a16:creationId xmlns:a16="http://schemas.microsoft.com/office/drawing/2014/main" id="{ACBC8387-3265-D34D-85BC-B11E816B32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113" y="-146050"/>
            <a:ext cx="638175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1A916FE3-A5B6-0A49-A4CE-1C6BC764ADB9}"/>
              </a:ext>
            </a:extLst>
          </p:cNvPr>
          <p:cNvSpPr/>
          <p:nvPr userDrawn="1"/>
        </p:nvSpPr>
        <p:spPr>
          <a:xfrm>
            <a:off x="195263" y="1122363"/>
            <a:ext cx="5822950" cy="4994275"/>
          </a:xfrm>
          <a:prstGeom prst="roundRect">
            <a:avLst>
              <a:gd name="adj" fmla="val 4109"/>
            </a:avLst>
          </a:prstGeom>
          <a:solidFill>
            <a:srgbClr val="3599D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167147" y="1122363"/>
            <a:ext cx="2988000" cy="4958340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989" y="1122363"/>
            <a:ext cx="5522252" cy="493606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400">
                <a:solidFill>
                  <a:srgbClr val="FFFFFF"/>
                </a:solidFill>
                <a:latin typeface="Cambria"/>
                <a:cs typeface="Cambria"/>
              </a:defRPr>
            </a:lvl1pPr>
            <a:lvl2pPr marL="742950" indent="-284400">
              <a:buClr>
                <a:srgbClr val="800000"/>
              </a:buClr>
              <a:buSzPct val="100000"/>
              <a:buFont typeface="Lucida Grande"/>
              <a:buChar char="■"/>
              <a:defRPr sz="2400" baseline="0">
                <a:solidFill>
                  <a:srgbClr val="FFFFFF"/>
                </a:solidFill>
                <a:latin typeface="Cambria"/>
                <a:cs typeface="Cambria"/>
              </a:defRPr>
            </a:lvl2pPr>
            <a:lvl3pPr marL="914400" indent="0">
              <a:buFontTx/>
              <a:buNone/>
              <a:defRPr i="1" baseline="0">
                <a:solidFill>
                  <a:srgbClr val="FFFFFF"/>
                </a:solidFill>
                <a:latin typeface="Cambria"/>
                <a:cs typeface="Cambria"/>
              </a:defRPr>
            </a:lvl3pPr>
            <a:lvl4pPr marL="1600200" indent="-228600">
              <a:buClr>
                <a:srgbClr val="800000"/>
              </a:buClr>
              <a:buFont typeface="Arial"/>
              <a:buChar char="■"/>
              <a:defRPr>
                <a:solidFill>
                  <a:srgbClr val="FFFFFF"/>
                </a:solidFill>
                <a:latin typeface="Cambria"/>
                <a:cs typeface="Cambria"/>
              </a:defRPr>
            </a:lvl4pPr>
            <a:lvl5pPr>
              <a:buClr>
                <a:srgbClr val="78371B"/>
              </a:buClr>
              <a:defRPr>
                <a:solidFill>
                  <a:srgbClr val="FFFFFF"/>
                </a:solidFill>
                <a:latin typeface="Cambria"/>
                <a:cs typeface="Cambria"/>
              </a:defRPr>
            </a:lvl5pPr>
          </a:lstStyle>
          <a:p>
            <a:pPr lvl="0"/>
            <a:r>
              <a:rPr lang="fr-CH" dirty="0"/>
              <a:t>Cliquez pour modifier les styles du texte du masque</a:t>
            </a:r>
          </a:p>
          <a:p>
            <a:pPr lvl="1"/>
            <a:r>
              <a:rPr lang="fr-CH" dirty="0"/>
              <a:t>Deuxième niveau</a:t>
            </a:r>
          </a:p>
          <a:p>
            <a:pPr lvl="2"/>
            <a:r>
              <a:rPr lang="fr-CH" dirty="0"/>
              <a:t>Troisième niveau</a:t>
            </a:r>
          </a:p>
          <a:p>
            <a:pPr lvl="3"/>
            <a:r>
              <a:rPr lang="fr-CH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38329823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1">
            <a:extLst>
              <a:ext uri="{FF2B5EF4-FFF2-40B4-BE49-F238E27FC236}">
                <a16:creationId xmlns:a16="http://schemas.microsoft.com/office/drawing/2014/main" id="{58AB9067-EB98-3144-AEB7-71DE7D890CD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28600" y="207963"/>
            <a:ext cx="6253163" cy="2840037"/>
            <a:chOff x="228600" y="208280"/>
            <a:chExt cx="6253480" cy="2839720"/>
          </a:xfrm>
        </p:grpSpPr>
        <p:sp>
          <p:nvSpPr>
            <p:cNvPr id="6" name="Rounded Rectangle 15">
              <a:extLst>
                <a:ext uri="{FF2B5EF4-FFF2-40B4-BE49-F238E27FC236}">
                  <a16:creationId xmlns:a16="http://schemas.microsoft.com/office/drawing/2014/main" id="{6021A17E-869E-C442-8E73-0E580F08A53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8014" y="517807"/>
              <a:ext cx="5974066" cy="2530193"/>
            </a:xfrm>
            <a:prstGeom prst="roundRect">
              <a:avLst>
                <a:gd name="adj" fmla="val 4111"/>
              </a:avLst>
            </a:prstGeom>
            <a:solidFill>
              <a:srgbClr val="3599D9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180975" dist="12700" dir="2700000" algn="tl" rotWithShape="0">
                <a:srgbClr val="808080">
                  <a:alpha val="23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7" name="Oval 17">
              <a:extLst>
                <a:ext uri="{FF2B5EF4-FFF2-40B4-BE49-F238E27FC236}">
                  <a16:creationId xmlns:a16="http://schemas.microsoft.com/office/drawing/2014/main" id="{E98852C1-6BA6-7141-9CD0-C414B4F85FF1}"/>
                </a:ext>
              </a:extLst>
            </p:cNvPr>
            <p:cNvSpPr/>
            <p:nvPr userDrawn="1"/>
          </p:nvSpPr>
          <p:spPr>
            <a:xfrm>
              <a:off x="228600" y="208280"/>
              <a:ext cx="746163" cy="746042"/>
            </a:xfrm>
            <a:prstGeom prst="ellipse">
              <a:avLst/>
            </a:prstGeom>
            <a:solidFill>
              <a:srgbClr val="359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TextBox 20">
            <a:extLst>
              <a:ext uri="{FF2B5EF4-FFF2-40B4-BE49-F238E27FC236}">
                <a16:creationId xmlns:a16="http://schemas.microsoft.com/office/drawing/2014/main" id="{0D64930F-A8B0-A54B-960A-572F165E9A8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66800" y="396875"/>
            <a:ext cx="3759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fr-FR">
              <a:latin typeface="Calibri" charset="0"/>
            </a:endParaRPr>
          </a:p>
        </p:txBody>
      </p:sp>
      <p:pic>
        <p:nvPicPr>
          <p:cNvPr id="9" name="Picture 13" descr="vignette_haut.png">
            <a:extLst>
              <a:ext uri="{FF2B5EF4-FFF2-40B4-BE49-F238E27FC236}">
                <a16:creationId xmlns:a16="http://schemas.microsoft.com/office/drawing/2014/main" id="{9B7BD4F2-3706-6143-9BD7-ADE93C24D5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113" y="-146050"/>
            <a:ext cx="638175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rouages.png">
            <a:extLst>
              <a:ext uri="{FF2B5EF4-FFF2-40B4-BE49-F238E27FC236}">
                <a16:creationId xmlns:a16="http://schemas.microsoft.com/office/drawing/2014/main" id="{B1B9196F-6DBE-3B4D-BE6C-99A3E1C2BF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304800"/>
            <a:ext cx="558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508000" y="3338090"/>
            <a:ext cx="4159250" cy="29765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r-CH" noProof="0" dirty="0"/>
              <a:t>Faire glisser l'image vers l'espace réservé ou cliquer sur l'icône pour l'ajouter</a:t>
            </a:r>
            <a:endParaRPr lang="en-US" noProof="0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579121" y="1058333"/>
            <a:ext cx="5902960" cy="198966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400">
                <a:solidFill>
                  <a:srgbClr val="FFFFFF"/>
                </a:solidFill>
                <a:latin typeface="Cambria"/>
                <a:cs typeface="Cambria"/>
              </a:defRPr>
            </a:lvl1pPr>
            <a:lvl2pPr marL="742950" indent="-284400">
              <a:buClr>
                <a:srgbClr val="800000"/>
              </a:buClr>
              <a:buSzPct val="100000"/>
              <a:buFont typeface="Lucida Grande"/>
              <a:buChar char="■"/>
              <a:defRPr sz="2400" baseline="0">
                <a:solidFill>
                  <a:srgbClr val="FFFFFF"/>
                </a:solidFill>
                <a:latin typeface="Cambria"/>
                <a:cs typeface="Cambria"/>
              </a:defRPr>
            </a:lvl2pPr>
            <a:lvl3pPr marL="914400" indent="0">
              <a:buFontTx/>
              <a:buNone/>
              <a:defRPr i="1" baseline="0">
                <a:solidFill>
                  <a:srgbClr val="FFFFFF"/>
                </a:solidFill>
                <a:latin typeface="Cambria"/>
                <a:cs typeface="Cambria"/>
              </a:defRPr>
            </a:lvl3pPr>
            <a:lvl4pPr marL="1600200" indent="-228600">
              <a:buClr>
                <a:srgbClr val="800000"/>
              </a:buClr>
              <a:buFont typeface="Arial"/>
              <a:buChar char="■"/>
              <a:defRPr>
                <a:solidFill>
                  <a:srgbClr val="FFFFFF"/>
                </a:solidFill>
                <a:latin typeface="Cambria"/>
                <a:cs typeface="Cambria"/>
              </a:defRPr>
            </a:lvl4pPr>
            <a:lvl5pPr>
              <a:buClr>
                <a:srgbClr val="78371B"/>
              </a:buClr>
              <a:defRPr>
                <a:solidFill>
                  <a:srgbClr val="FFFFFF"/>
                </a:solidFill>
                <a:latin typeface="Cambria"/>
                <a:cs typeface="Cambria"/>
              </a:defRPr>
            </a:lvl5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</p:txBody>
      </p:sp>
      <p:sp>
        <p:nvSpPr>
          <p:cNvPr id="13" name="Title Placeholder 17"/>
          <p:cNvSpPr>
            <a:spLocks noGrp="1"/>
          </p:cNvSpPr>
          <p:nvPr>
            <p:ph type="title"/>
          </p:nvPr>
        </p:nvSpPr>
        <p:spPr>
          <a:xfrm>
            <a:off x="1066800" y="449377"/>
            <a:ext cx="3872428" cy="56367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2800" cap="none"/>
            </a:lvl1pPr>
          </a:lstStyle>
          <a:p>
            <a:r>
              <a:rPr lang="fr-CH"/>
              <a:t>Cliquez et modifiez le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9087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vignette_haut.png">
            <a:extLst>
              <a:ext uri="{FF2B5EF4-FFF2-40B4-BE49-F238E27FC236}">
                <a16:creationId xmlns:a16="http://schemas.microsoft.com/office/drawing/2014/main" id="{CF325038-3C65-074F-B77C-A8730D89C1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113" y="-146050"/>
            <a:ext cx="638175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8EF712B3-1553-784D-AD61-ED64CEC86C5B}"/>
              </a:ext>
            </a:extLst>
          </p:cNvPr>
          <p:cNvSpPr/>
          <p:nvPr userDrawn="1"/>
        </p:nvSpPr>
        <p:spPr>
          <a:xfrm>
            <a:off x="3106738" y="1122363"/>
            <a:ext cx="5824537" cy="4994275"/>
          </a:xfrm>
          <a:prstGeom prst="roundRect">
            <a:avLst>
              <a:gd name="adj" fmla="val 4109"/>
            </a:avLst>
          </a:prstGeom>
          <a:solidFill>
            <a:srgbClr val="3599D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-22151" y="0"/>
            <a:ext cx="2988000" cy="6858000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255037" y="1144636"/>
            <a:ext cx="5522252" cy="493606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400">
                <a:solidFill>
                  <a:srgbClr val="FFFFFF"/>
                </a:solidFill>
                <a:latin typeface="Cambria"/>
                <a:cs typeface="Cambria"/>
              </a:defRPr>
            </a:lvl1pPr>
            <a:lvl2pPr marL="742950" indent="-284400">
              <a:buClr>
                <a:srgbClr val="800000"/>
              </a:buClr>
              <a:buSzPct val="100000"/>
              <a:buFont typeface="Lucida Grande"/>
              <a:buChar char="■"/>
              <a:defRPr sz="2400" baseline="0">
                <a:solidFill>
                  <a:srgbClr val="FFFFFF"/>
                </a:solidFill>
                <a:latin typeface="Cambria"/>
                <a:cs typeface="Cambria"/>
              </a:defRPr>
            </a:lvl2pPr>
            <a:lvl3pPr marL="914400" indent="0">
              <a:buFontTx/>
              <a:buNone/>
              <a:defRPr i="1" baseline="0">
                <a:solidFill>
                  <a:srgbClr val="FFFFFF"/>
                </a:solidFill>
                <a:latin typeface="Cambria"/>
                <a:cs typeface="Cambria"/>
              </a:defRPr>
            </a:lvl3pPr>
            <a:lvl4pPr marL="1600200" indent="-228600">
              <a:buClr>
                <a:srgbClr val="800000"/>
              </a:buClr>
              <a:buFont typeface="Arial"/>
              <a:buChar char="■"/>
              <a:defRPr>
                <a:solidFill>
                  <a:srgbClr val="FFFFFF"/>
                </a:solidFill>
                <a:latin typeface="Cambria"/>
                <a:cs typeface="Cambria"/>
              </a:defRPr>
            </a:lvl4pPr>
            <a:lvl5pPr>
              <a:buClr>
                <a:srgbClr val="78371B"/>
              </a:buClr>
              <a:defRPr>
                <a:solidFill>
                  <a:srgbClr val="FFFFFF"/>
                </a:solidFill>
                <a:latin typeface="Cambria"/>
                <a:cs typeface="Cambria"/>
              </a:defRPr>
            </a:lvl5pPr>
          </a:lstStyle>
          <a:p>
            <a:pPr lvl="0"/>
            <a:r>
              <a:rPr lang="fr-CH" dirty="0"/>
              <a:t>Cliquez pour modifier les styles du texte du masque</a:t>
            </a:r>
          </a:p>
          <a:p>
            <a:pPr lvl="1"/>
            <a:r>
              <a:rPr lang="fr-CH" dirty="0"/>
              <a:t>Deuxième niveau</a:t>
            </a:r>
          </a:p>
          <a:p>
            <a:pPr lvl="2"/>
            <a:r>
              <a:rPr lang="fr-CH" dirty="0"/>
              <a:t>Troisième niveau</a:t>
            </a:r>
          </a:p>
          <a:p>
            <a:pPr lvl="3"/>
            <a:r>
              <a:rPr lang="fr-CH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19901409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1">
            <a:extLst>
              <a:ext uri="{FF2B5EF4-FFF2-40B4-BE49-F238E27FC236}">
                <a16:creationId xmlns:a16="http://schemas.microsoft.com/office/drawing/2014/main" id="{F9E5A854-0EEE-B242-8410-961BBB7D303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28600" y="207963"/>
            <a:ext cx="8802688" cy="2840037"/>
            <a:chOff x="228600" y="208280"/>
            <a:chExt cx="8802510" cy="2839720"/>
          </a:xfrm>
        </p:grpSpPr>
        <p:sp>
          <p:nvSpPr>
            <p:cNvPr id="6" name="Rounded Rectangle 15">
              <a:extLst>
                <a:ext uri="{FF2B5EF4-FFF2-40B4-BE49-F238E27FC236}">
                  <a16:creationId xmlns:a16="http://schemas.microsoft.com/office/drawing/2014/main" id="{9C014212-E13F-B440-8480-DC70FA706AB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7994" y="517807"/>
              <a:ext cx="8523116" cy="2530193"/>
            </a:xfrm>
            <a:prstGeom prst="roundRect">
              <a:avLst>
                <a:gd name="adj" fmla="val 4111"/>
              </a:avLst>
            </a:prstGeom>
            <a:solidFill>
              <a:srgbClr val="3599D9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180975" dist="12700" dir="2700000" algn="tl" rotWithShape="0">
                <a:srgbClr val="808080">
                  <a:alpha val="23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7" name="Oval 17">
              <a:extLst>
                <a:ext uri="{FF2B5EF4-FFF2-40B4-BE49-F238E27FC236}">
                  <a16:creationId xmlns:a16="http://schemas.microsoft.com/office/drawing/2014/main" id="{CE9FA811-9F2C-F043-8E48-CA3DF7E58FDE}"/>
                </a:ext>
              </a:extLst>
            </p:cNvPr>
            <p:cNvSpPr/>
            <p:nvPr userDrawn="1"/>
          </p:nvSpPr>
          <p:spPr>
            <a:xfrm>
              <a:off x="228600" y="208280"/>
              <a:ext cx="746110" cy="746042"/>
            </a:xfrm>
            <a:prstGeom prst="ellipse">
              <a:avLst/>
            </a:prstGeom>
            <a:solidFill>
              <a:srgbClr val="359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TextBox 20">
            <a:extLst>
              <a:ext uri="{FF2B5EF4-FFF2-40B4-BE49-F238E27FC236}">
                <a16:creationId xmlns:a16="http://schemas.microsoft.com/office/drawing/2014/main" id="{6EE6ABAD-0FA5-9545-AE40-E8AD25E1074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66800" y="396875"/>
            <a:ext cx="3759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fr-FR">
              <a:latin typeface="Calibri" charset="0"/>
            </a:endParaRPr>
          </a:p>
        </p:txBody>
      </p:sp>
      <p:sp>
        <p:nvSpPr>
          <p:cNvPr id="9" name="TextBox 21">
            <a:extLst>
              <a:ext uri="{FF2B5EF4-FFF2-40B4-BE49-F238E27FC236}">
                <a16:creationId xmlns:a16="http://schemas.microsoft.com/office/drawing/2014/main" id="{BB0EC292-34C7-8145-BB1B-0584DFEEEB6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9475" y="508000"/>
            <a:ext cx="4083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CH" sz="2800">
                <a:solidFill>
                  <a:srgbClr val="FFFFFF"/>
                </a:solidFill>
                <a:latin typeface="Cambria" charset="0"/>
                <a:cs typeface="Cambria" charset="0"/>
              </a:rPr>
              <a:t> </a:t>
            </a:r>
          </a:p>
        </p:txBody>
      </p:sp>
      <p:pic>
        <p:nvPicPr>
          <p:cNvPr id="10" name="Picture 13" descr="vignette_haut.png">
            <a:extLst>
              <a:ext uri="{FF2B5EF4-FFF2-40B4-BE49-F238E27FC236}">
                <a16:creationId xmlns:a16="http://schemas.microsoft.com/office/drawing/2014/main" id="{C42EA622-D0D0-9C42-A6F0-8F2F629218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113" y="-146050"/>
            <a:ext cx="638175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rouages.png">
            <a:extLst>
              <a:ext uri="{FF2B5EF4-FFF2-40B4-BE49-F238E27FC236}">
                <a16:creationId xmlns:a16="http://schemas.microsoft.com/office/drawing/2014/main" id="{C8AD1445-3155-BF42-9C16-18F00F4A2B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304800"/>
            <a:ext cx="558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508000" y="3338090"/>
            <a:ext cx="4159250" cy="29765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r-CH" noProof="0"/>
              <a:t>Faire glisser l'image vers l'espace réservé ou cliquer sur l'icône pour l'ajouter</a:t>
            </a:r>
            <a:endParaRPr lang="en-US" noProof="0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579120" y="1058333"/>
            <a:ext cx="8324991" cy="186266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400">
                <a:solidFill>
                  <a:srgbClr val="FFFFFF"/>
                </a:solidFill>
                <a:latin typeface="Cambria"/>
                <a:cs typeface="Cambria"/>
              </a:defRPr>
            </a:lvl1pPr>
            <a:lvl2pPr marL="742950" indent="-284400">
              <a:buClr>
                <a:srgbClr val="800000"/>
              </a:buClr>
              <a:buSzPct val="100000"/>
              <a:buFont typeface="Lucida Grande"/>
              <a:buChar char="■"/>
              <a:defRPr sz="2400" baseline="0">
                <a:solidFill>
                  <a:srgbClr val="FFFFFF"/>
                </a:solidFill>
                <a:latin typeface="Cambria"/>
                <a:cs typeface="Cambria"/>
              </a:defRPr>
            </a:lvl2pPr>
            <a:lvl3pPr marL="914400" indent="0">
              <a:buFontTx/>
              <a:buNone/>
              <a:defRPr i="1" baseline="0">
                <a:solidFill>
                  <a:srgbClr val="FFFFFF"/>
                </a:solidFill>
                <a:latin typeface="Cambria"/>
                <a:cs typeface="Cambria"/>
              </a:defRPr>
            </a:lvl3pPr>
            <a:lvl4pPr marL="1600200" indent="-228600">
              <a:buClr>
                <a:srgbClr val="800000"/>
              </a:buClr>
              <a:buFont typeface="Arial"/>
              <a:buChar char="■"/>
              <a:defRPr>
                <a:solidFill>
                  <a:srgbClr val="FFFFFF"/>
                </a:solidFill>
                <a:latin typeface="Cambria"/>
                <a:cs typeface="Cambria"/>
              </a:defRPr>
            </a:lvl4pPr>
            <a:lvl5pPr>
              <a:buClr>
                <a:srgbClr val="78371B"/>
              </a:buClr>
              <a:defRPr>
                <a:solidFill>
                  <a:srgbClr val="FFFFFF"/>
                </a:solidFill>
                <a:latin typeface="Cambria"/>
                <a:cs typeface="Cambria"/>
              </a:defRPr>
            </a:lvl5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</p:txBody>
      </p:sp>
      <p:sp>
        <p:nvSpPr>
          <p:cNvPr id="13" name="Title Placeholder 17"/>
          <p:cNvSpPr>
            <a:spLocks noGrp="1"/>
          </p:cNvSpPr>
          <p:nvPr>
            <p:ph type="title"/>
          </p:nvPr>
        </p:nvSpPr>
        <p:spPr>
          <a:xfrm>
            <a:off x="1066800" y="449377"/>
            <a:ext cx="3872428" cy="56367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2800" cap="none"/>
            </a:lvl1pPr>
          </a:lstStyle>
          <a:p>
            <a:r>
              <a:rPr lang="fr-CH"/>
              <a:t>Cliquez et modifiez le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2081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1">
            <a:extLst>
              <a:ext uri="{FF2B5EF4-FFF2-40B4-BE49-F238E27FC236}">
                <a16:creationId xmlns:a16="http://schemas.microsoft.com/office/drawing/2014/main" id="{F540FE7A-4C6D-844D-8438-D8DE7F4345E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28600" y="207963"/>
            <a:ext cx="8802688" cy="2840037"/>
            <a:chOff x="228600" y="208280"/>
            <a:chExt cx="8802510" cy="2839720"/>
          </a:xfrm>
        </p:grpSpPr>
        <p:sp>
          <p:nvSpPr>
            <p:cNvPr id="6" name="Rounded Rectangle 15">
              <a:extLst>
                <a:ext uri="{FF2B5EF4-FFF2-40B4-BE49-F238E27FC236}">
                  <a16:creationId xmlns:a16="http://schemas.microsoft.com/office/drawing/2014/main" id="{4FFCF598-EC9A-5846-AE56-AB2C0909158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7994" y="517807"/>
              <a:ext cx="8523116" cy="2530193"/>
            </a:xfrm>
            <a:prstGeom prst="roundRect">
              <a:avLst>
                <a:gd name="adj" fmla="val 4111"/>
              </a:avLst>
            </a:prstGeom>
            <a:solidFill>
              <a:srgbClr val="3599D9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180975" dist="12700" dir="2700000" algn="tl" rotWithShape="0">
                <a:srgbClr val="808080">
                  <a:alpha val="23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7" name="Oval 17">
              <a:extLst>
                <a:ext uri="{FF2B5EF4-FFF2-40B4-BE49-F238E27FC236}">
                  <a16:creationId xmlns:a16="http://schemas.microsoft.com/office/drawing/2014/main" id="{5286A73D-3BC6-C04B-B1F7-C63B764677AA}"/>
                </a:ext>
              </a:extLst>
            </p:cNvPr>
            <p:cNvSpPr/>
            <p:nvPr userDrawn="1"/>
          </p:nvSpPr>
          <p:spPr>
            <a:xfrm>
              <a:off x="228600" y="208280"/>
              <a:ext cx="746110" cy="746042"/>
            </a:xfrm>
            <a:prstGeom prst="ellipse">
              <a:avLst/>
            </a:prstGeom>
            <a:solidFill>
              <a:srgbClr val="359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TextBox 20">
            <a:extLst>
              <a:ext uri="{FF2B5EF4-FFF2-40B4-BE49-F238E27FC236}">
                <a16:creationId xmlns:a16="http://schemas.microsoft.com/office/drawing/2014/main" id="{9BBA006E-1D6C-2D41-8543-DACCC35EAA8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66800" y="396875"/>
            <a:ext cx="3759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fr-FR">
              <a:latin typeface="Calibri" charset="0"/>
            </a:endParaRPr>
          </a:p>
        </p:txBody>
      </p:sp>
      <p:sp>
        <p:nvSpPr>
          <p:cNvPr id="9" name="TextBox 21">
            <a:extLst>
              <a:ext uri="{FF2B5EF4-FFF2-40B4-BE49-F238E27FC236}">
                <a16:creationId xmlns:a16="http://schemas.microsoft.com/office/drawing/2014/main" id="{416F0BE7-6066-1546-9278-9ADEDFE62C2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9475" y="508000"/>
            <a:ext cx="4083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CH" sz="2800">
                <a:solidFill>
                  <a:srgbClr val="FFFFFF"/>
                </a:solidFill>
                <a:latin typeface="Cambria" charset="0"/>
                <a:cs typeface="Cambria" charset="0"/>
              </a:rPr>
              <a:t> </a:t>
            </a:r>
          </a:p>
        </p:txBody>
      </p:sp>
      <p:pic>
        <p:nvPicPr>
          <p:cNvPr id="10" name="Picture 13" descr="vignette_haut.png">
            <a:extLst>
              <a:ext uri="{FF2B5EF4-FFF2-40B4-BE49-F238E27FC236}">
                <a16:creationId xmlns:a16="http://schemas.microsoft.com/office/drawing/2014/main" id="{D1409B1A-4B52-2D4A-B782-CECB08DAE5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113" y="-146050"/>
            <a:ext cx="638175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rouages.png">
            <a:extLst>
              <a:ext uri="{FF2B5EF4-FFF2-40B4-BE49-F238E27FC236}">
                <a16:creationId xmlns:a16="http://schemas.microsoft.com/office/drawing/2014/main" id="{0BB1DCD3-8789-674F-B08E-5AE889E7AE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304800"/>
            <a:ext cx="558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508000" y="3338090"/>
            <a:ext cx="4159250" cy="29765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r-CH" noProof="0" dirty="0"/>
              <a:t>Faire glisser l'image vers l'espace réservé ou cliquer sur l'icône pour l'ajouter</a:t>
            </a:r>
            <a:endParaRPr lang="en-US" noProof="0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579120" y="1058333"/>
            <a:ext cx="8324991" cy="186266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400">
                <a:solidFill>
                  <a:srgbClr val="FFFFFF"/>
                </a:solidFill>
                <a:latin typeface="Cambria"/>
                <a:cs typeface="Cambria"/>
              </a:defRPr>
            </a:lvl1pPr>
            <a:lvl2pPr marL="742950" indent="-284400">
              <a:buClr>
                <a:srgbClr val="800000"/>
              </a:buClr>
              <a:buSzPct val="100000"/>
              <a:buFont typeface="Lucida Grande"/>
              <a:buChar char="■"/>
              <a:defRPr sz="2400" baseline="0">
                <a:solidFill>
                  <a:srgbClr val="FFFFFF"/>
                </a:solidFill>
                <a:latin typeface="Cambria"/>
                <a:cs typeface="Cambria"/>
              </a:defRPr>
            </a:lvl2pPr>
            <a:lvl3pPr marL="914400" indent="0">
              <a:buFontTx/>
              <a:buNone/>
              <a:defRPr i="1" baseline="0">
                <a:solidFill>
                  <a:srgbClr val="FFFFFF"/>
                </a:solidFill>
                <a:latin typeface="Cambria"/>
                <a:cs typeface="Cambria"/>
              </a:defRPr>
            </a:lvl3pPr>
            <a:lvl4pPr marL="1600200" indent="-228600">
              <a:buClr>
                <a:srgbClr val="800000"/>
              </a:buClr>
              <a:buFont typeface="Arial"/>
              <a:buChar char="■"/>
              <a:defRPr>
                <a:solidFill>
                  <a:srgbClr val="FFFFFF"/>
                </a:solidFill>
                <a:latin typeface="Cambria"/>
                <a:cs typeface="Cambria"/>
              </a:defRPr>
            </a:lvl4pPr>
            <a:lvl5pPr>
              <a:buClr>
                <a:srgbClr val="78371B"/>
              </a:buClr>
              <a:defRPr>
                <a:solidFill>
                  <a:srgbClr val="FFFFFF"/>
                </a:solidFill>
                <a:latin typeface="Cambria"/>
                <a:cs typeface="Cambria"/>
              </a:defRPr>
            </a:lvl5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</p:txBody>
      </p:sp>
      <p:sp>
        <p:nvSpPr>
          <p:cNvPr id="13" name="Title Placeholder 17"/>
          <p:cNvSpPr>
            <a:spLocks noGrp="1"/>
          </p:cNvSpPr>
          <p:nvPr>
            <p:ph type="title"/>
          </p:nvPr>
        </p:nvSpPr>
        <p:spPr>
          <a:xfrm>
            <a:off x="1066800" y="449377"/>
            <a:ext cx="3872428" cy="56367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2800" cap="none"/>
            </a:lvl1pPr>
          </a:lstStyle>
          <a:p>
            <a:r>
              <a:rPr lang="fr-CH"/>
              <a:t>Cliquez et modifiez le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492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onn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B9EB9EC-8E99-CF4C-9D9F-CB44481F5992}"/>
              </a:ext>
            </a:extLst>
          </p:cNvPr>
          <p:cNvSpPr/>
          <p:nvPr userDrawn="1"/>
        </p:nvSpPr>
        <p:spPr>
          <a:xfrm>
            <a:off x="-93663" y="217488"/>
            <a:ext cx="4081463" cy="588962"/>
          </a:xfrm>
          <a:prstGeom prst="rect">
            <a:avLst/>
          </a:prstGeom>
          <a:solidFill>
            <a:srgbClr val="359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20" descr="pointille_titre.png">
            <a:extLst>
              <a:ext uri="{FF2B5EF4-FFF2-40B4-BE49-F238E27FC236}">
                <a16:creationId xmlns:a16="http://schemas.microsoft.com/office/drawing/2014/main" id="{91672D18-6633-6946-B3A2-EFCE1A862B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1875" y="233363"/>
            <a:ext cx="62452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8" descr="vignette_haut.png">
            <a:extLst>
              <a:ext uri="{FF2B5EF4-FFF2-40B4-BE49-F238E27FC236}">
                <a16:creationId xmlns:a16="http://schemas.microsoft.com/office/drawing/2014/main" id="{213701E8-B765-054F-85B6-B193663395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113" y="-146050"/>
            <a:ext cx="638175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62000" y="1058333"/>
            <a:ext cx="8787267" cy="517260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Cambria"/>
              </a:defRPr>
            </a:lvl1pPr>
            <a:lvl2pPr marL="742950" indent="-284400">
              <a:buClr>
                <a:srgbClr val="3599D9"/>
              </a:buClr>
              <a:buSzPct val="100000"/>
              <a:buFont typeface="Lucida Grande"/>
              <a:buChar char="■"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Cambria"/>
              </a:defRPr>
            </a:lvl2pPr>
            <a:lvl3pPr marL="914400" indent="0">
              <a:buFontTx/>
              <a:buNone/>
              <a:defRPr i="1" baseline="0">
                <a:solidFill>
                  <a:srgbClr val="3599D9"/>
                </a:solidFill>
                <a:latin typeface="Cambria"/>
                <a:cs typeface="Cambria"/>
              </a:defRPr>
            </a:lvl3pPr>
            <a:lvl4pPr marL="1600200" indent="-228600">
              <a:buClr>
                <a:srgbClr val="3599D9"/>
              </a:buClr>
              <a:buFont typeface="Arial"/>
              <a:buChar char="■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Cambria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Cambria"/>
              </a:defRPr>
            </a:lvl5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-22150" y="3319464"/>
            <a:ext cx="9166150" cy="2851150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 dirty="0"/>
          </a:p>
        </p:txBody>
      </p:sp>
      <p:sp>
        <p:nvSpPr>
          <p:cNvPr id="16" name="Title Placeholder 17"/>
          <p:cNvSpPr>
            <a:spLocks noGrp="1"/>
          </p:cNvSpPr>
          <p:nvPr>
            <p:ph type="title"/>
          </p:nvPr>
        </p:nvSpPr>
        <p:spPr>
          <a:xfrm>
            <a:off x="67730" y="217634"/>
            <a:ext cx="3872428" cy="56367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2800" cap="none"/>
            </a:lvl1pPr>
          </a:lstStyle>
          <a:p>
            <a:r>
              <a:rPr lang="fr-CH" dirty="0"/>
              <a:t>Cliquez et modifiez le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486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1 colonn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374C8AB-C4A3-1F4F-BF1C-C2990AEC5F43}"/>
              </a:ext>
            </a:extLst>
          </p:cNvPr>
          <p:cNvSpPr/>
          <p:nvPr userDrawn="1"/>
        </p:nvSpPr>
        <p:spPr>
          <a:xfrm>
            <a:off x="-93663" y="217488"/>
            <a:ext cx="7743826" cy="1306512"/>
          </a:xfrm>
          <a:prstGeom prst="rect">
            <a:avLst/>
          </a:prstGeom>
          <a:solidFill>
            <a:srgbClr val="359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20" descr="pointille_titre.png">
            <a:extLst>
              <a:ext uri="{FF2B5EF4-FFF2-40B4-BE49-F238E27FC236}">
                <a16:creationId xmlns:a16="http://schemas.microsoft.com/office/drawing/2014/main" id="{46BE521B-D4F5-DB4C-8E7A-C2880FDEE5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1875" y="-41275"/>
            <a:ext cx="62452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8" descr="vignette_haut.png">
            <a:extLst>
              <a:ext uri="{FF2B5EF4-FFF2-40B4-BE49-F238E27FC236}">
                <a16:creationId xmlns:a16="http://schemas.microsoft.com/office/drawing/2014/main" id="{0EE88123-28E9-5244-8DF2-58B33E04FD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113" y="-146050"/>
            <a:ext cx="638175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62000" y="1523999"/>
            <a:ext cx="8787267" cy="470693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Cambria"/>
              </a:defRPr>
            </a:lvl1pPr>
            <a:lvl2pPr marL="742950" indent="-284400">
              <a:buClr>
                <a:srgbClr val="3599D9"/>
              </a:buClr>
              <a:buSzPct val="100000"/>
              <a:buFont typeface="Lucida Grande"/>
              <a:buChar char="■"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Cambria"/>
              </a:defRPr>
            </a:lvl2pPr>
            <a:lvl3pPr marL="914400" indent="0">
              <a:buFontTx/>
              <a:buNone/>
              <a:defRPr i="1" baseline="0">
                <a:solidFill>
                  <a:srgbClr val="3599D9"/>
                </a:solidFill>
                <a:latin typeface="Cambria"/>
                <a:cs typeface="Cambria"/>
              </a:defRPr>
            </a:lvl3pPr>
            <a:lvl4pPr marL="1600200" indent="-228600">
              <a:buClr>
                <a:srgbClr val="3599D9"/>
              </a:buClr>
              <a:buFont typeface="Arial"/>
              <a:buChar char="■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Cambria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Cambria"/>
              </a:defRPr>
            </a:lvl5pPr>
          </a:lstStyle>
          <a:p>
            <a:pPr lvl="0"/>
            <a:r>
              <a:rPr lang="fr-CH" dirty="0"/>
              <a:t>Cliquez pour modifier les styles du texte du masque</a:t>
            </a:r>
          </a:p>
          <a:p>
            <a:pPr lvl="1"/>
            <a:r>
              <a:rPr lang="fr-CH" dirty="0"/>
              <a:t>Deuxième niveau</a:t>
            </a:r>
          </a:p>
          <a:p>
            <a:pPr lvl="2"/>
            <a:r>
              <a:rPr lang="fr-CH" dirty="0"/>
              <a:t>Troisième niveau</a:t>
            </a:r>
          </a:p>
          <a:p>
            <a:pPr lvl="3"/>
            <a:r>
              <a:rPr lang="fr-CH" dirty="0"/>
              <a:t>Quatrième niveau</a:t>
            </a:r>
          </a:p>
          <a:p>
            <a:pPr lvl="4"/>
            <a:r>
              <a:rPr lang="fr-CH" dirty="0"/>
              <a:t>Cinquième niveau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-22150" y="3319464"/>
            <a:ext cx="9166150" cy="2851150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 dirty="0"/>
          </a:p>
        </p:txBody>
      </p:sp>
      <p:sp>
        <p:nvSpPr>
          <p:cNvPr id="16" name="Title Placeholder 17"/>
          <p:cNvSpPr>
            <a:spLocks noGrp="1"/>
          </p:cNvSpPr>
          <p:nvPr>
            <p:ph type="title"/>
          </p:nvPr>
        </p:nvSpPr>
        <p:spPr>
          <a:xfrm>
            <a:off x="162000" y="175109"/>
            <a:ext cx="7054588" cy="121441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2800" cap="none"/>
            </a:lvl1pPr>
          </a:lstStyle>
          <a:p>
            <a:r>
              <a:rPr lang="fr-CH"/>
              <a:t>Cliquez et modifiez le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347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1 colonn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80FBEEB-5421-EC42-BCB8-2C5020F707CF}"/>
              </a:ext>
            </a:extLst>
          </p:cNvPr>
          <p:cNvSpPr/>
          <p:nvPr userDrawn="1"/>
        </p:nvSpPr>
        <p:spPr>
          <a:xfrm>
            <a:off x="-93663" y="217488"/>
            <a:ext cx="7743826" cy="1919287"/>
          </a:xfrm>
          <a:prstGeom prst="rect">
            <a:avLst/>
          </a:prstGeom>
          <a:solidFill>
            <a:srgbClr val="359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20" descr="pointille_titre.png">
            <a:extLst>
              <a:ext uri="{FF2B5EF4-FFF2-40B4-BE49-F238E27FC236}">
                <a16:creationId xmlns:a16="http://schemas.microsoft.com/office/drawing/2014/main" id="{1440D572-3AFE-A542-B132-1DA669745A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1875" y="-41275"/>
            <a:ext cx="62452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8" descr="vignette_haut.png">
            <a:extLst>
              <a:ext uri="{FF2B5EF4-FFF2-40B4-BE49-F238E27FC236}">
                <a16:creationId xmlns:a16="http://schemas.microsoft.com/office/drawing/2014/main" id="{8CC8B770-5EC2-4949-B797-D5959ACC3A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113" y="-146050"/>
            <a:ext cx="638175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62000" y="2614706"/>
            <a:ext cx="8787267" cy="361623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Cambria"/>
              </a:defRPr>
            </a:lvl1pPr>
            <a:lvl2pPr marL="742950" indent="-284400">
              <a:buClr>
                <a:srgbClr val="3599D9"/>
              </a:buClr>
              <a:buSzPct val="100000"/>
              <a:buFont typeface="Lucida Grande"/>
              <a:buChar char="■"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Cambria"/>
              </a:defRPr>
            </a:lvl2pPr>
            <a:lvl3pPr marL="914400" indent="0">
              <a:buFontTx/>
              <a:buNone/>
              <a:defRPr i="1" baseline="0">
                <a:solidFill>
                  <a:srgbClr val="3599D9"/>
                </a:solidFill>
                <a:latin typeface="Cambria"/>
                <a:cs typeface="Cambria"/>
              </a:defRPr>
            </a:lvl3pPr>
            <a:lvl4pPr marL="1600200" indent="-228600">
              <a:buClr>
                <a:srgbClr val="3599D9"/>
              </a:buClr>
              <a:buFont typeface="Arial"/>
              <a:buChar char="■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Cambria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Cambria"/>
              </a:defRPr>
            </a:lvl5pPr>
          </a:lstStyle>
          <a:p>
            <a:pPr lvl="0"/>
            <a:r>
              <a:rPr lang="fr-CH" dirty="0"/>
              <a:t>Cliquez pour modifier les styles du texte du masque</a:t>
            </a:r>
          </a:p>
          <a:p>
            <a:pPr lvl="1"/>
            <a:r>
              <a:rPr lang="fr-CH" dirty="0"/>
              <a:t>Deuxième niveau</a:t>
            </a:r>
          </a:p>
          <a:p>
            <a:pPr lvl="2"/>
            <a:r>
              <a:rPr lang="fr-CH" dirty="0"/>
              <a:t>Troisième niveau</a:t>
            </a:r>
          </a:p>
          <a:p>
            <a:pPr lvl="3"/>
            <a:r>
              <a:rPr lang="fr-CH" dirty="0"/>
              <a:t>Quatrième niveau</a:t>
            </a:r>
          </a:p>
          <a:p>
            <a:pPr lvl="4"/>
            <a:r>
              <a:rPr lang="fr-CH" dirty="0"/>
              <a:t>Cinquième niveau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-22150" y="3319464"/>
            <a:ext cx="9166150" cy="2851150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 dirty="0"/>
          </a:p>
        </p:txBody>
      </p:sp>
      <p:sp>
        <p:nvSpPr>
          <p:cNvPr id="16" name="Title Placeholder 17"/>
          <p:cNvSpPr>
            <a:spLocks noGrp="1"/>
          </p:cNvSpPr>
          <p:nvPr>
            <p:ph type="title"/>
          </p:nvPr>
        </p:nvSpPr>
        <p:spPr>
          <a:xfrm>
            <a:off x="162000" y="175109"/>
            <a:ext cx="7054588" cy="18270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2800" cap="none"/>
            </a:lvl1pPr>
          </a:lstStyle>
          <a:p>
            <a:r>
              <a:rPr lang="fr-CH" dirty="0"/>
              <a:t>Cliquez et modifiez le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567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 colonnes titre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vignette_haut.png">
            <a:extLst>
              <a:ext uri="{FF2B5EF4-FFF2-40B4-BE49-F238E27FC236}">
                <a16:creationId xmlns:a16="http://schemas.microsoft.com/office/drawing/2014/main" id="{B916F7B5-35BE-F243-8BC5-F66C47E31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113" y="-146050"/>
            <a:ext cx="638175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ABA16EA-BE9E-3248-A657-BCDCDF55E7E9}"/>
              </a:ext>
            </a:extLst>
          </p:cNvPr>
          <p:cNvSpPr/>
          <p:nvPr userDrawn="1"/>
        </p:nvSpPr>
        <p:spPr>
          <a:xfrm>
            <a:off x="-103188" y="217488"/>
            <a:ext cx="5213351" cy="588962"/>
          </a:xfrm>
          <a:prstGeom prst="rect">
            <a:avLst/>
          </a:prstGeom>
          <a:solidFill>
            <a:srgbClr val="359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62000" y="1066799"/>
            <a:ext cx="5510667" cy="494453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Cambria"/>
              </a:defRPr>
            </a:lvl1pPr>
            <a:lvl2pPr marL="742950" indent="-284400">
              <a:buClr>
                <a:srgbClr val="3599D9"/>
              </a:buClr>
              <a:buSzPct val="100000"/>
              <a:buFont typeface="Lucida Grande"/>
              <a:buChar char="■"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Cambria"/>
              </a:defRPr>
            </a:lvl2pPr>
            <a:lvl3pPr marL="914400" indent="0">
              <a:buFontTx/>
              <a:buNone/>
              <a:defRPr i="1" baseline="0">
                <a:solidFill>
                  <a:srgbClr val="3599D9"/>
                </a:solidFill>
                <a:latin typeface="Cambria"/>
                <a:cs typeface="Cambria"/>
              </a:defRPr>
            </a:lvl3pPr>
            <a:lvl4pPr marL="1600200" indent="-228600">
              <a:buClr>
                <a:srgbClr val="3599D9"/>
              </a:buClr>
              <a:buFont typeface="Arial"/>
              <a:buChar char="■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Cambria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Cambria"/>
              </a:defRPr>
            </a:lvl5pPr>
          </a:lstStyle>
          <a:p>
            <a:pPr lvl="0"/>
            <a:r>
              <a:rPr lang="fr-CH" dirty="0"/>
              <a:t>Cliquez pour modifier les styles du texte du masque</a:t>
            </a:r>
          </a:p>
          <a:p>
            <a:pPr lvl="1"/>
            <a:r>
              <a:rPr lang="fr-CH" dirty="0"/>
              <a:t>Deuxième niveau</a:t>
            </a:r>
          </a:p>
          <a:p>
            <a:pPr lvl="2"/>
            <a:r>
              <a:rPr lang="fr-CH" dirty="0"/>
              <a:t>Troisième niveau</a:t>
            </a:r>
          </a:p>
          <a:p>
            <a:pPr lvl="3"/>
            <a:r>
              <a:rPr lang="fr-CH" dirty="0"/>
              <a:t>Quatrième niveau</a:t>
            </a:r>
          </a:p>
          <a:p>
            <a:pPr lvl="4"/>
            <a:r>
              <a:rPr lang="fr-CH" dirty="0"/>
              <a:t>Cinquième niveau</a:t>
            </a:r>
            <a:endParaRPr lang="en-US" dirty="0"/>
          </a:p>
        </p:txBody>
      </p:sp>
      <p:sp>
        <p:nvSpPr>
          <p:cNvPr id="8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5827889" y="1066799"/>
            <a:ext cx="2987998" cy="494453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r-CH" noProof="0" dirty="0"/>
              <a:t>Faire glisser l'image vers l'espace réservé ou cliquer sur l'icône pour l'ajouter</a:t>
            </a:r>
            <a:endParaRPr lang="en-US" noProof="0" dirty="0"/>
          </a:p>
        </p:txBody>
      </p:sp>
      <p:sp>
        <p:nvSpPr>
          <p:cNvPr id="7" name="Title Placeholder 17"/>
          <p:cNvSpPr>
            <a:spLocks noGrp="1"/>
          </p:cNvSpPr>
          <p:nvPr>
            <p:ph type="title"/>
          </p:nvPr>
        </p:nvSpPr>
        <p:spPr>
          <a:xfrm>
            <a:off x="67729" y="217634"/>
            <a:ext cx="5042434" cy="56367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2800" cap="none"/>
            </a:lvl1pPr>
          </a:lstStyle>
          <a:p>
            <a:r>
              <a:rPr lang="fr-CH" dirty="0"/>
              <a:t>Cliquez et modifiez le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39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2 colonnes titre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vignette_haut.png">
            <a:extLst>
              <a:ext uri="{FF2B5EF4-FFF2-40B4-BE49-F238E27FC236}">
                <a16:creationId xmlns:a16="http://schemas.microsoft.com/office/drawing/2014/main" id="{F978C6D7-A3A1-4149-8C71-0D12AB492E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113" y="-146050"/>
            <a:ext cx="638175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62000" y="1066799"/>
            <a:ext cx="5510667" cy="494453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Cambria"/>
              </a:defRPr>
            </a:lvl1pPr>
            <a:lvl2pPr marL="742950" indent="-284400">
              <a:buClr>
                <a:srgbClr val="3599D9"/>
              </a:buClr>
              <a:buSzPct val="100000"/>
              <a:buFont typeface="Lucida Grande"/>
              <a:buChar char="■"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Cambria"/>
              </a:defRPr>
            </a:lvl2pPr>
            <a:lvl3pPr marL="914400" indent="0">
              <a:buFontTx/>
              <a:buNone/>
              <a:defRPr i="1" baseline="0">
                <a:solidFill>
                  <a:srgbClr val="3599D9"/>
                </a:solidFill>
                <a:latin typeface="Cambria"/>
                <a:cs typeface="Cambria"/>
              </a:defRPr>
            </a:lvl3pPr>
            <a:lvl4pPr marL="1600200" indent="-228600">
              <a:buClr>
                <a:srgbClr val="3599D9"/>
              </a:buClr>
              <a:buFont typeface="Arial"/>
              <a:buChar char="■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Cambria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Cambria"/>
              </a:defRPr>
            </a:lvl5pPr>
          </a:lstStyle>
          <a:p>
            <a:pPr lvl="0"/>
            <a:r>
              <a:rPr lang="fr-CH" dirty="0"/>
              <a:t>Cliquez pour modifier les styles du texte du masque</a:t>
            </a:r>
          </a:p>
          <a:p>
            <a:pPr lvl="1"/>
            <a:r>
              <a:rPr lang="fr-CH" dirty="0"/>
              <a:t>Deuxième niveau</a:t>
            </a:r>
          </a:p>
          <a:p>
            <a:pPr lvl="2"/>
            <a:r>
              <a:rPr lang="fr-CH" dirty="0"/>
              <a:t>Troisième niveau</a:t>
            </a:r>
          </a:p>
          <a:p>
            <a:pPr lvl="3"/>
            <a:r>
              <a:rPr lang="fr-CH" dirty="0"/>
              <a:t>Quatrième niveau</a:t>
            </a:r>
          </a:p>
          <a:p>
            <a:pPr lvl="4"/>
            <a:r>
              <a:rPr lang="fr-CH" dirty="0"/>
              <a:t>Cinquième niveau</a:t>
            </a:r>
            <a:endParaRPr lang="en-US" dirty="0"/>
          </a:p>
        </p:txBody>
      </p:sp>
      <p:sp>
        <p:nvSpPr>
          <p:cNvPr id="8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5827889" y="1066799"/>
            <a:ext cx="2987998" cy="494453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r-CH" noProof="0" dirty="0"/>
              <a:t>Faire glisser l'image vers l'espace réservé ou cliquer sur l'icône pour l'ajouter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93527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2 colonnes titre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vignette_haut.png">
            <a:extLst>
              <a:ext uri="{FF2B5EF4-FFF2-40B4-BE49-F238E27FC236}">
                <a16:creationId xmlns:a16="http://schemas.microsoft.com/office/drawing/2014/main" id="{6DCD3623-FA3F-AB40-B488-6A289DE3F7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113" y="-146050"/>
            <a:ext cx="638175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62000" y="437445"/>
            <a:ext cx="5510667" cy="557389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Cambria"/>
              </a:defRPr>
            </a:lvl1pPr>
            <a:lvl2pPr marL="742950" indent="-284400">
              <a:buClr>
                <a:srgbClr val="3599D9"/>
              </a:buClr>
              <a:buSzPct val="100000"/>
              <a:buFont typeface="Lucida Grande"/>
              <a:buChar char="■"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Cambria"/>
              </a:defRPr>
            </a:lvl2pPr>
            <a:lvl3pPr marL="914400" indent="0">
              <a:buFontTx/>
              <a:buNone/>
              <a:defRPr i="1" baseline="0">
                <a:solidFill>
                  <a:srgbClr val="3599D9"/>
                </a:solidFill>
                <a:latin typeface="Cambria"/>
                <a:cs typeface="Cambria"/>
              </a:defRPr>
            </a:lvl3pPr>
            <a:lvl4pPr marL="1600200" indent="-228600">
              <a:buClr>
                <a:srgbClr val="3599D9"/>
              </a:buClr>
              <a:buFont typeface="Arial"/>
              <a:buChar char="■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Cambria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Cambria"/>
              </a:defRPr>
            </a:lvl5pPr>
          </a:lstStyle>
          <a:p>
            <a:pPr lvl="0"/>
            <a:r>
              <a:rPr lang="fr-CH" dirty="0"/>
              <a:t>Cliquez pour modifier les styles du texte du masque</a:t>
            </a:r>
          </a:p>
          <a:p>
            <a:pPr lvl="1"/>
            <a:r>
              <a:rPr lang="fr-CH" dirty="0"/>
              <a:t>Deuxième niveau</a:t>
            </a:r>
          </a:p>
          <a:p>
            <a:pPr lvl="2"/>
            <a:r>
              <a:rPr lang="fr-CH" dirty="0"/>
              <a:t>Troisième niveau</a:t>
            </a:r>
          </a:p>
          <a:p>
            <a:pPr lvl="3"/>
            <a:r>
              <a:rPr lang="fr-CH" dirty="0"/>
              <a:t>Quatrième niveau</a:t>
            </a:r>
          </a:p>
          <a:p>
            <a:pPr lvl="4"/>
            <a:r>
              <a:rPr lang="fr-CH" dirty="0"/>
              <a:t>Cinquième niveau</a:t>
            </a:r>
            <a:endParaRPr lang="en-US" dirty="0"/>
          </a:p>
        </p:txBody>
      </p:sp>
      <p:sp>
        <p:nvSpPr>
          <p:cNvPr id="8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6392333" y="1066799"/>
            <a:ext cx="2423554" cy="494453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r-CH" noProof="0" dirty="0"/>
              <a:t>Faire glisser l'image vers l'espace réservé ou cliquer sur l'icône pour l'ajouter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30313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2 colonnes titre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vignette_haut.png">
            <a:extLst>
              <a:ext uri="{FF2B5EF4-FFF2-40B4-BE49-F238E27FC236}">
                <a16:creationId xmlns:a16="http://schemas.microsoft.com/office/drawing/2014/main" id="{07329CE2-76FF-F749-976A-8EB99DBCD5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113" y="-146050"/>
            <a:ext cx="638175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E2BE5C5-5D93-3442-840B-2F973B776500}"/>
              </a:ext>
            </a:extLst>
          </p:cNvPr>
          <p:cNvSpPr/>
          <p:nvPr userDrawn="1"/>
        </p:nvSpPr>
        <p:spPr>
          <a:xfrm>
            <a:off x="-103188" y="217488"/>
            <a:ext cx="5213351" cy="588962"/>
          </a:xfrm>
          <a:prstGeom prst="rect">
            <a:avLst/>
          </a:prstGeom>
          <a:solidFill>
            <a:srgbClr val="359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117211" y="1066799"/>
            <a:ext cx="5907260" cy="494453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Cambria"/>
              </a:defRPr>
            </a:lvl1pPr>
            <a:lvl2pPr marL="742950" indent="-284400">
              <a:buClr>
                <a:srgbClr val="3599D9"/>
              </a:buClr>
              <a:buSzPct val="100000"/>
              <a:buFont typeface="Lucida Grande"/>
              <a:buChar char="■"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Cambria"/>
              </a:defRPr>
            </a:lvl2pPr>
            <a:lvl3pPr marL="914400" indent="0">
              <a:buFontTx/>
              <a:buNone/>
              <a:defRPr i="1" baseline="0">
                <a:solidFill>
                  <a:srgbClr val="3599D9"/>
                </a:solidFill>
                <a:latin typeface="Cambria"/>
                <a:cs typeface="Cambria"/>
              </a:defRPr>
            </a:lvl3pPr>
            <a:lvl4pPr marL="1600200" indent="-228600">
              <a:buClr>
                <a:srgbClr val="3599D9"/>
              </a:buClr>
              <a:buFont typeface="Arial"/>
              <a:buChar char="■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Cambria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Cambria"/>
              </a:defRPr>
            </a:lvl5pPr>
          </a:lstStyle>
          <a:p>
            <a:pPr lvl="0"/>
            <a:r>
              <a:rPr lang="fr-CH" dirty="0"/>
              <a:t>Cliquez pour modifier les styles du texte du masque</a:t>
            </a:r>
          </a:p>
          <a:p>
            <a:pPr lvl="1"/>
            <a:r>
              <a:rPr lang="fr-CH" dirty="0"/>
              <a:t>Deuxième niveau</a:t>
            </a:r>
          </a:p>
          <a:p>
            <a:pPr lvl="2"/>
            <a:r>
              <a:rPr lang="fr-CH" dirty="0"/>
              <a:t>Troisième niveau</a:t>
            </a:r>
          </a:p>
          <a:p>
            <a:pPr lvl="3"/>
            <a:r>
              <a:rPr lang="fr-CH" dirty="0"/>
              <a:t>Quatrième niveau</a:t>
            </a:r>
          </a:p>
          <a:p>
            <a:pPr lvl="4"/>
            <a:r>
              <a:rPr lang="fr-CH" dirty="0"/>
              <a:t>Cinquième niveau</a:t>
            </a:r>
            <a:endParaRPr lang="en-US" dirty="0"/>
          </a:p>
        </p:txBody>
      </p:sp>
      <p:sp>
        <p:nvSpPr>
          <p:cNvPr id="8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-103188" y="1102657"/>
            <a:ext cx="3103776" cy="494453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r-CH" noProof="0" dirty="0"/>
              <a:t>Faire glisser l'image vers l'espace réservé ou cliquer sur l'icône pour l'ajouter</a:t>
            </a:r>
            <a:endParaRPr lang="en-US" noProof="0" dirty="0"/>
          </a:p>
        </p:txBody>
      </p:sp>
      <p:sp>
        <p:nvSpPr>
          <p:cNvPr id="7" name="Title Placeholder 17"/>
          <p:cNvSpPr>
            <a:spLocks noGrp="1"/>
          </p:cNvSpPr>
          <p:nvPr>
            <p:ph type="title"/>
          </p:nvPr>
        </p:nvSpPr>
        <p:spPr>
          <a:xfrm>
            <a:off x="67729" y="217634"/>
            <a:ext cx="5042433" cy="56367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2800" cap="none"/>
            </a:lvl1pPr>
          </a:lstStyle>
          <a:p>
            <a:r>
              <a:rPr lang="fr-CH" dirty="0"/>
              <a:t>Cliquez et modifiez le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750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28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130" r:id="rId1"/>
    <p:sldLayoutId id="2147485131" r:id="rId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 b="1" cap="all">
          <a:solidFill>
            <a:schemeClr val="bg1"/>
          </a:solidFill>
          <a:latin typeface="Rockwell"/>
          <a:ea typeface="ＭＳ Ｐゴシック" charset="0"/>
          <a:cs typeface="ヒラギノ角ゴ Pro W6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Rockwell" charset="0"/>
          <a:ea typeface="ＭＳ Ｐゴシック" charset="0"/>
          <a:cs typeface="ヒラギノ角ゴ Pro W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Rockwell" charset="0"/>
          <a:ea typeface="ＭＳ Ｐゴシック" charset="0"/>
          <a:cs typeface="ヒラギノ角ゴ Pro W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Rockwell" charset="0"/>
          <a:ea typeface="ＭＳ Ｐゴシック" charset="0"/>
          <a:cs typeface="ヒラギノ角ゴ Pro W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Rockwell" charset="0"/>
          <a:ea typeface="ＭＳ Ｐゴシック" charset="0"/>
          <a:cs typeface="ヒラギノ角ゴ Pro W6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ヒラギノ角ゴ Pro W6" pitchFamily="-9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ヒラギノ角ゴ Pro W6" pitchFamily="-9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ヒラギノ角ゴ Pro W6" pitchFamily="-9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ヒラギノ角ゴ Pro W6" pitchFamily="-9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kumimoji="1" sz="3200">
          <a:solidFill>
            <a:schemeClr val="tx1"/>
          </a:solidFill>
          <a:latin typeface="+mn-lt"/>
          <a:ea typeface="ＭＳ Ｐゴシック" charset="0"/>
          <a:cs typeface="ヒラギノ角ゴ Pro W3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ＭＳ Ｐゴシック" charset="0"/>
          <a:cs typeface="ヒラギノ角ゴ Pro W3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ＭＳ Ｐゴシック" charset="0"/>
          <a:cs typeface="ヒラギノ角ゴ Pro W3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ＭＳ Ｐゴシック" charset="0"/>
          <a:cs typeface="ヒラギノ角ゴ Pro W3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charset="0"/>
          <a:cs typeface="ヒラギノ角ゴ Pro W3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 descr="bandefooter.png">
            <a:extLst>
              <a:ext uri="{FF2B5EF4-FFF2-40B4-BE49-F238E27FC236}">
                <a16:creationId xmlns:a16="http://schemas.microsoft.com/office/drawing/2014/main" id="{6C9AD774-34D1-7B41-9881-808A10F5DF16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6353175"/>
            <a:ext cx="4071937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909E7B6F-0F39-F846-BD0D-1FFA04771B7F}"/>
              </a:ext>
            </a:extLst>
          </p:cNvPr>
          <p:cNvSpPr txBox="1">
            <a:spLocks/>
          </p:cNvSpPr>
          <p:nvPr userDrawn="1"/>
        </p:nvSpPr>
        <p:spPr>
          <a:xfrm>
            <a:off x="6934200" y="6291263"/>
            <a:ext cx="22987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3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Panorama de la Bible 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FDF256A4-CD76-AB4C-B612-E46059813734}"/>
              </a:ext>
            </a:extLst>
          </p:cNvPr>
          <p:cNvSpPr txBox="1">
            <a:spLocks/>
          </p:cNvSpPr>
          <p:nvPr userDrawn="1"/>
        </p:nvSpPr>
        <p:spPr>
          <a:xfrm>
            <a:off x="8486775" y="6291263"/>
            <a:ext cx="635000" cy="39370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Rockwell" panose="02060603020205020403" pitchFamily="18" charset="77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ckwell" panose="02060603020205020403" pitchFamily="18" charset="77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ckwell" panose="02060603020205020403" pitchFamily="18" charset="77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ckwell" panose="02060603020205020403" pitchFamily="18" charset="77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ckwell" panose="02060603020205020403" pitchFamily="18" charset="77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77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77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77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77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954C0652-592F-C942-BBB9-784ACF7EBAF3}" type="slidenum">
              <a:rPr lang="en-US" altLang="fr-FR" sz="1300" smtClean="0">
                <a:solidFill>
                  <a:schemeClr val="bg1"/>
                </a:solidFill>
                <a:latin typeface="Cambria" panose="02040503050406030204" pitchFamily="18" charset="0"/>
              </a:rPr>
              <a:pPr algn="r" eaLnBrk="1" hangingPunct="1">
                <a:defRPr/>
              </a:pPr>
              <a:t>‹N°›</a:t>
            </a:fld>
            <a:endParaRPr lang="en-US" altLang="fr-FR" sz="130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32" r:id="rId1"/>
    <p:sldLayoutId id="2147485133" r:id="rId2"/>
    <p:sldLayoutId id="2147485134" r:id="rId3"/>
    <p:sldLayoutId id="2147485135" r:id="rId4"/>
    <p:sldLayoutId id="2147485136" r:id="rId5"/>
    <p:sldLayoutId id="2147485137" r:id="rId6"/>
    <p:sldLayoutId id="2147485138" r:id="rId7"/>
    <p:sldLayoutId id="2147485139" r:id="rId8"/>
    <p:sldLayoutId id="2147485140" r:id="rId9"/>
    <p:sldLayoutId id="2147485141" r:id="rId10"/>
    <p:sldLayoutId id="2147485142" r:id="rId11"/>
    <p:sldLayoutId id="2147485143" r:id="rId12"/>
    <p:sldLayoutId id="2147485144" r:id="rId13"/>
    <p:sldLayoutId id="2147485145" r:id="rId14"/>
    <p:sldLayoutId id="2147485146" r:id="rId15"/>
    <p:sldLayoutId id="2147485147" r:id="rId16"/>
    <p:sldLayoutId id="2147485148" r:id="rId17"/>
    <p:sldLayoutId id="2147485149" r:id="rId18"/>
    <p:sldLayoutId id="2147485150" r:id="rId19"/>
    <p:sldLayoutId id="2147485151" r:id="rId20"/>
    <p:sldLayoutId id="2147485152" r:id="rId21"/>
    <p:sldLayoutId id="2147485153" r:id="rId22"/>
    <p:sldLayoutId id="2147485154" r:id="rId23"/>
    <p:sldLayoutId id="2147485155" r:id="rId24"/>
    <p:sldLayoutId id="2147485156" r:id="rId25"/>
    <p:sldLayoutId id="2147485157" r:id="rId26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mbria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mbria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mbria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mbria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mbri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mbri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mbri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mbri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9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Espace réservé pour une image  2">
            <a:extLst>
              <a:ext uri="{FF2B5EF4-FFF2-40B4-BE49-F238E27FC236}">
                <a16:creationId xmlns:a16="http://schemas.microsoft.com/office/drawing/2014/main" id="{57C905CF-8E8D-C348-BF29-B80996EBD21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6" name="Picture 16" descr="bandebleue.png">
            <a:extLst>
              <a:ext uri="{FF2B5EF4-FFF2-40B4-BE49-F238E27FC236}">
                <a16:creationId xmlns:a16="http://schemas.microsoft.com/office/drawing/2014/main" id="{A3227F27-C9D9-F949-970C-5C6C8BB3FF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225"/>
            <a:ext cx="9144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31BED5F9-D58A-C14F-A603-44C4450EF52A}"/>
              </a:ext>
            </a:extLst>
          </p:cNvPr>
          <p:cNvSpPr txBox="1">
            <a:spLocks/>
          </p:cNvSpPr>
          <p:nvPr/>
        </p:nvSpPr>
        <p:spPr>
          <a:xfrm>
            <a:off x="873125" y="1671638"/>
            <a:ext cx="9172575" cy="22256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 cap="all">
                <a:solidFill>
                  <a:schemeClr val="bg1"/>
                </a:solidFill>
                <a:latin typeface="Rockwell"/>
                <a:ea typeface="+mj-ea"/>
                <a:cs typeface="ヒラギノ角ゴ Pro W6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bg1"/>
                </a:solidFill>
                <a:latin typeface="Kefa" charset="0"/>
                <a:ea typeface="ヒラギノ角ゴ Pro W6" pitchFamily="-92" charset="-128"/>
                <a:cs typeface="ヒラギノ角ゴ Pro W6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bg1"/>
                </a:solidFill>
                <a:latin typeface="Kefa" charset="0"/>
                <a:ea typeface="ヒラギノ角ゴ Pro W6" pitchFamily="-92" charset="-128"/>
                <a:cs typeface="ヒラギノ角ゴ Pro W6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bg1"/>
                </a:solidFill>
                <a:latin typeface="Kefa" charset="0"/>
                <a:ea typeface="ヒラギノ角ゴ Pro W6" pitchFamily="-92" charset="-128"/>
                <a:cs typeface="ヒラギノ角ゴ Pro W6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bg1"/>
                </a:solidFill>
                <a:latin typeface="Kefa" charset="0"/>
                <a:ea typeface="ヒラギノ角ゴ Pro W6" pitchFamily="-92" charset="-128"/>
                <a:cs typeface="ヒラギノ角ゴ Pro W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ヒラギノ角ゴ Pro W6" pitchFamily="-9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ヒラギノ角ゴ Pro W6" pitchFamily="-9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ヒラギノ角ゴ Pro W6" pitchFamily="-9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ヒラギノ角ゴ Pro W6" pitchFamily="-92" charset="-128"/>
              </a:defRPr>
            </a:lvl9pPr>
          </a:lstStyle>
          <a:p>
            <a:pPr>
              <a:defRPr/>
            </a:pPr>
            <a:r>
              <a:rPr lang="fr-FR" b="0" cap="none" dirty="0">
                <a:latin typeface="Cambria"/>
                <a:cs typeface="Cambria"/>
              </a:rPr>
              <a:t>les 7 paroles de la </a:t>
            </a:r>
          </a:p>
          <a:p>
            <a:pPr>
              <a:lnSpc>
                <a:spcPct val="70000"/>
              </a:lnSpc>
              <a:spcBef>
                <a:spcPts val="0"/>
              </a:spcBef>
              <a:defRPr/>
            </a:pPr>
            <a:r>
              <a:rPr lang="fr-FR" sz="11000" b="0" cap="none" spc="300" dirty="0">
                <a:latin typeface="Cambria"/>
                <a:cs typeface="Cambria"/>
              </a:rPr>
              <a:t>Croix</a:t>
            </a:r>
            <a:endParaRPr lang="fr-CH" sz="11000" b="0" cap="none" spc="300" dirty="0">
              <a:latin typeface="Cambria"/>
              <a:cs typeface="Cambria"/>
            </a:endParaRPr>
          </a:p>
        </p:txBody>
      </p:sp>
      <p:pic>
        <p:nvPicPr>
          <p:cNvPr id="31748" name="Picture 18" descr="bandefooter.png">
            <a:extLst>
              <a:ext uri="{FF2B5EF4-FFF2-40B4-BE49-F238E27FC236}">
                <a16:creationId xmlns:a16="http://schemas.microsoft.com/office/drawing/2014/main" id="{635EB047-D19A-7443-920F-9D9F759F2D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6353175"/>
            <a:ext cx="4071937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Footer Placeholder 1">
            <a:extLst>
              <a:ext uri="{FF2B5EF4-FFF2-40B4-BE49-F238E27FC236}">
                <a16:creationId xmlns:a16="http://schemas.microsoft.com/office/drawing/2014/main" id="{9344A11A-B702-4947-A8B8-F864CD5A7A63}"/>
              </a:ext>
            </a:extLst>
          </p:cNvPr>
          <p:cNvSpPr txBox="1">
            <a:spLocks/>
          </p:cNvSpPr>
          <p:nvPr/>
        </p:nvSpPr>
        <p:spPr bwMode="auto">
          <a:xfrm>
            <a:off x="6934200" y="6313488"/>
            <a:ext cx="22987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fr-FR" sz="1300" dirty="0">
                <a:solidFill>
                  <a:schemeClr val="bg1"/>
                </a:solidFill>
              </a:rPr>
              <a:t>Didier Gern        12.2014</a:t>
            </a:r>
          </a:p>
        </p:txBody>
      </p:sp>
      <p:sp>
        <p:nvSpPr>
          <p:cNvPr id="31750" name="Slide Number Placeholder 4">
            <a:extLst>
              <a:ext uri="{FF2B5EF4-FFF2-40B4-BE49-F238E27FC236}">
                <a16:creationId xmlns:a16="http://schemas.microsoft.com/office/drawing/2014/main" id="{D2BA3EA9-661C-3346-A04A-D0B0B3E00369}"/>
              </a:ext>
            </a:extLst>
          </p:cNvPr>
          <p:cNvSpPr txBox="1">
            <a:spLocks/>
          </p:cNvSpPr>
          <p:nvPr/>
        </p:nvSpPr>
        <p:spPr bwMode="auto">
          <a:xfrm>
            <a:off x="8672513" y="6313488"/>
            <a:ext cx="4492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endParaRPr lang="fr-FR" altLang="fr-FR" sz="1300">
              <a:solidFill>
                <a:schemeClr val="bg1"/>
              </a:solidFill>
            </a:endParaRPr>
          </a:p>
        </p:txBody>
      </p:sp>
      <p:pic>
        <p:nvPicPr>
          <p:cNvPr id="31751" name="Picture 15" descr="titre_panorama.png">
            <a:extLst>
              <a:ext uri="{FF2B5EF4-FFF2-40B4-BE49-F238E27FC236}">
                <a16:creationId xmlns:a16="http://schemas.microsoft.com/office/drawing/2014/main" id="{D8FA465C-A04C-D540-B38A-68D1F8C417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-192088"/>
            <a:ext cx="6980238" cy="190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Espace réservé du texte 3">
            <a:extLst>
              <a:ext uri="{FF2B5EF4-FFF2-40B4-BE49-F238E27FC236}">
                <a16:creationId xmlns:a16="http://schemas.microsoft.com/office/drawing/2014/main" id="{A0747F7F-327B-DF48-8AE6-C499E3F54857}"/>
              </a:ext>
            </a:extLst>
          </p:cNvPr>
          <p:cNvSpPr>
            <a:spLocks noGrp="1" noChangeArrowheads="1"/>
          </p:cNvSpPr>
          <p:nvPr>
            <p:ph type="body" sz="quarter" idx="12"/>
          </p:nvPr>
        </p:nvSpPr>
        <p:spPr bwMode="auto">
          <a:xfrm>
            <a:off x="161925" y="1524000"/>
            <a:ext cx="8786813" cy="4706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Quel rôle a le peuple </a:t>
            </a:r>
            <a:r>
              <a:rPr lang="fr-CH" altLang="fr-FR">
                <a:solidFill>
                  <a:srgbClr val="00000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d'Israël dans cette scène? </a:t>
            </a:r>
            <a:endParaRPr lang="fr-CH" altLang="fr-FR">
              <a:solidFill>
                <a:srgbClr val="404040"/>
              </a:solidFill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pPr lvl="1" indent="-284163">
              <a:buSzTx/>
              <a:buFont typeface="Lucida Grande" panose="020B0600040502020204" pitchFamily="34" charset="0"/>
              <a:buChar char="■"/>
            </a:pPr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C'est le principal auteur du supplice. </a:t>
            </a:r>
          </a:p>
          <a:p>
            <a:pPr lvl="1" indent="-284163">
              <a:buSzTx/>
              <a:buFont typeface="Lucida Grande" panose="020B0600040502020204" pitchFamily="34" charset="0"/>
              <a:buChar char="■"/>
            </a:pPr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C'est le bénéficiaire de l'intercession de Jésus:</a:t>
            </a:r>
            <a:endParaRPr lang="fr-FR" altLang="fr-FR">
              <a:solidFill>
                <a:srgbClr val="404040"/>
              </a:solidFill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pPr lvl="2"/>
            <a:r>
              <a:rPr lang="fr-FR" altLang="fr-FR">
                <a:latin typeface="Cambria" panose="02040503050406030204" pitchFamily="18" charset="0"/>
                <a:ea typeface="ＭＳ Ｐゴシック" panose="020B0600070205080204" pitchFamily="34" charset="-128"/>
              </a:rPr>
              <a:t>Père, pardonne-leur, car ils ne savent pas ce qu'ils font. Lc 23,34</a:t>
            </a:r>
          </a:p>
          <a:p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Dieu a accordé un long délai aux Juifs pour se repentir.</a:t>
            </a:r>
          </a:p>
          <a:p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Un peu plus tard, Dieu accorde encore une chance:</a:t>
            </a:r>
            <a:endParaRPr lang="fr-FR" altLang="fr-FR">
              <a:solidFill>
                <a:srgbClr val="404040"/>
              </a:solidFill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pPr lvl="2"/>
            <a:r>
              <a:rPr lang="fr-FR" altLang="fr-FR" u="sng">
                <a:latin typeface="Cambria" panose="02040503050406030204" pitchFamily="18" charset="0"/>
                <a:ea typeface="ＭＳ Ｐゴシック" panose="020B0600070205080204" pitchFamily="34" charset="-128"/>
              </a:rPr>
              <a:t>Pierre dit:</a:t>
            </a:r>
            <a:r>
              <a:rPr lang="fr-FR" altLang="fr-FR">
                <a:latin typeface="Cambria" panose="02040503050406030204" pitchFamily="18" charset="0"/>
                <a:ea typeface="ＭＳ Ｐゴシック" panose="020B0600070205080204" pitchFamily="34" charset="-128"/>
              </a:rPr>
              <a:t> Vous avez fait mourir le Prince de la vie, que Dieu a ressuscité des morts; nous en sommes témoins… Repentez-vous donc et convertissez-vous, pour que vos péchés soient effacés. Act 3,15-19	</a:t>
            </a:r>
          </a:p>
          <a:p>
            <a:endParaRPr lang="fr-FR" altLang="fr-FR">
              <a:solidFill>
                <a:srgbClr val="404040"/>
              </a:solidFill>
              <a:latin typeface="Cambria" panose="020405030504060302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41986" name="Titre 1">
            <a:extLst>
              <a:ext uri="{FF2B5EF4-FFF2-40B4-BE49-F238E27FC236}">
                <a16:creationId xmlns:a16="http://schemas.microsoft.com/office/drawing/2014/main" id="{EE349C3A-9AD5-934D-85C0-3E04FF56FDB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61925" y="741363"/>
            <a:ext cx="7443788" cy="565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342900" indent="-342900"/>
            <a:r>
              <a:rPr lang="fr-CH" altLang="fr-FR" sz="3200">
                <a:ea typeface="ＭＳ Ｐゴシック" panose="020B0600070205080204" pitchFamily="34" charset="-128"/>
              </a:rPr>
              <a:t>1</a:t>
            </a:r>
            <a:r>
              <a:rPr lang="fr-CH" altLang="fr-FR" sz="3200" baseline="30000">
                <a:ea typeface="ＭＳ Ｐゴシック" panose="020B0600070205080204" pitchFamily="34" charset="-128"/>
              </a:rPr>
              <a:t>ère</a:t>
            </a:r>
            <a:r>
              <a:rPr lang="fr-CH" altLang="fr-FR" sz="3200">
                <a:ea typeface="ＭＳ Ｐゴシック" panose="020B0600070205080204" pitchFamily="34" charset="-128"/>
              </a:rPr>
              <a:t> Parole</a:t>
            </a:r>
            <a:br>
              <a:rPr lang="fr-CH" altLang="fr-FR" sz="3200">
                <a:ea typeface="ＭＳ Ｐゴシック" panose="020B0600070205080204" pitchFamily="34" charset="-128"/>
              </a:rPr>
            </a:br>
            <a:r>
              <a:rPr lang="fr-CH" altLang="fr-FR" sz="2400" i="1">
                <a:ea typeface="ＭＳ Ｐゴシック" panose="020B0600070205080204" pitchFamily="34" charset="-128"/>
              </a:rPr>
              <a:t>Père, pardonne-leur car ils ne savent ce qu’ils font. </a:t>
            </a:r>
            <a:r>
              <a:rPr lang="fr-CH" altLang="fr-FR" sz="1600" i="1">
                <a:ea typeface="ＭＳ Ｐゴシック" panose="020B0600070205080204" pitchFamily="34" charset="-128"/>
              </a:rPr>
              <a:t>Luc 23:34</a:t>
            </a:r>
            <a:br>
              <a:rPr lang="fr-CH" altLang="fr-FR" sz="2000">
                <a:ea typeface="ＭＳ Ｐゴシック" panose="020B0600070205080204" pitchFamily="34" charset="-128"/>
              </a:rPr>
            </a:br>
            <a:endParaRPr lang="fr-FR" altLang="fr-FR" sz="32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Espace réservé du texte 3">
            <a:extLst>
              <a:ext uri="{FF2B5EF4-FFF2-40B4-BE49-F238E27FC236}">
                <a16:creationId xmlns:a16="http://schemas.microsoft.com/office/drawing/2014/main" id="{FFE6A381-E94B-1E4D-97E5-07B345AAFFCD}"/>
              </a:ext>
            </a:extLst>
          </p:cNvPr>
          <p:cNvSpPr>
            <a:spLocks noGrp="1" noChangeArrowheads="1"/>
          </p:cNvSpPr>
          <p:nvPr>
            <p:ph type="body" sz="quarter" idx="12"/>
          </p:nvPr>
        </p:nvSpPr>
        <p:spPr bwMode="auto">
          <a:xfrm>
            <a:off x="3182938" y="1058863"/>
            <a:ext cx="5907087" cy="5172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Malgré ces paroles, le peuple d'Israël continue de mépriser et rejeter Jésus. </a:t>
            </a:r>
          </a:p>
          <a:p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700 ans plus tôt, Esaïe a annoncé cette parole prophétique sur Jésus:</a:t>
            </a:r>
            <a:endParaRPr lang="fr-FR" altLang="fr-FR">
              <a:solidFill>
                <a:srgbClr val="404040"/>
              </a:solidFill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pPr lvl="2"/>
            <a:r>
              <a:rPr lang="fr-FR" altLang="fr-FR">
                <a:latin typeface="Cambria" panose="02040503050406030204" pitchFamily="18" charset="0"/>
                <a:ea typeface="ＭＳ Ｐゴシック" panose="020B0600070205080204" pitchFamily="34" charset="-128"/>
              </a:rPr>
              <a:t>… il a été compté parmi les criminels, parce qu'il a porté le péché de beaucoup d'hommes et qu'il est intervenu en faveur des coupables. Es 53,12</a:t>
            </a:r>
          </a:p>
        </p:txBody>
      </p:sp>
      <p:pic>
        <p:nvPicPr>
          <p:cNvPr id="43010" name="Espace réservé pour une image  2">
            <a:extLst>
              <a:ext uri="{FF2B5EF4-FFF2-40B4-BE49-F238E27FC236}">
                <a16:creationId xmlns:a16="http://schemas.microsoft.com/office/drawing/2014/main" id="{828F912F-2663-BC45-8553-227CEC9DD01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4" r="15244"/>
          <a:stretch>
            <a:fillRect/>
          </a:stretch>
        </p:blipFill>
        <p:spPr bwMode="auto">
          <a:xfrm>
            <a:off x="-36513" y="0"/>
            <a:ext cx="2874963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3">
            <a:extLst>
              <a:ext uri="{FF2B5EF4-FFF2-40B4-BE49-F238E27FC236}">
                <a16:creationId xmlns:a16="http://schemas.microsoft.com/office/drawing/2014/main" id="{949EC018-B953-7541-AFF2-AF1CA60FE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4525" y="6011863"/>
            <a:ext cx="5508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CH" sz="1200" dirty="0">
                <a:solidFill>
                  <a:srgbClr val="4D4D4D"/>
                </a:solidFill>
                <a:latin typeface="+mj-lt"/>
              </a:rPr>
              <a:t>TP</a:t>
            </a:r>
            <a:endParaRPr lang="fr-FR" sz="1200" dirty="0">
              <a:solidFill>
                <a:srgbClr val="4D4D4D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Espace réservé du texte 3">
            <a:extLst>
              <a:ext uri="{FF2B5EF4-FFF2-40B4-BE49-F238E27FC236}">
                <a16:creationId xmlns:a16="http://schemas.microsoft.com/office/drawing/2014/main" id="{9A698F52-3A68-DE4F-8A57-5C36C07C1CEA}"/>
              </a:ext>
            </a:extLst>
          </p:cNvPr>
          <p:cNvSpPr>
            <a:spLocks noGrp="1" noChangeArrowheads="1"/>
          </p:cNvSpPr>
          <p:nvPr>
            <p:ph type="body" sz="quarter" idx="12"/>
          </p:nvPr>
        </p:nvSpPr>
        <p:spPr bwMode="auto">
          <a:xfrm>
            <a:off x="579438" y="1058863"/>
            <a:ext cx="8220075" cy="4935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CH" altLang="fr-FR">
                <a:latin typeface="Cambria" panose="02040503050406030204" pitchFamily="18" charset="0"/>
                <a:ea typeface="ＭＳ Ｐゴシック" panose="020B0600070205080204" pitchFamily="34" charset="-128"/>
              </a:rPr>
              <a:t>Jésus a prié pour ses bourreaux. Quel exemple pour nous! </a:t>
            </a:r>
          </a:p>
          <a:p>
            <a:pPr lvl="1" indent="-284163">
              <a:buSzTx/>
              <a:buFont typeface="Lucida Grande" panose="020B0600040502020204" pitchFamily="34" charset="0"/>
              <a:buChar char="■"/>
            </a:pPr>
            <a:r>
              <a:rPr lang="fr-CH" altLang="fr-FR">
                <a:latin typeface="Cambria" panose="02040503050406030204" pitchFamily="18" charset="0"/>
                <a:ea typeface="ＭＳ Ｐゴシック" panose="020B0600070205080204" pitchFamily="34" charset="-128"/>
              </a:rPr>
              <a:t>Vos jambes ne vous permettent plus de servir le Seigneur à l'extérieur? </a:t>
            </a:r>
          </a:p>
          <a:p>
            <a:pPr lvl="1" indent="-284163">
              <a:buSzTx/>
              <a:buFont typeface="Lucida Grande" panose="020B0600040502020204" pitchFamily="34" charset="0"/>
              <a:buChar char="■"/>
            </a:pPr>
            <a:r>
              <a:rPr lang="fr-CH" altLang="fr-FR">
                <a:latin typeface="Cambria" panose="02040503050406030204" pitchFamily="18" charset="0"/>
                <a:ea typeface="ＭＳ Ｐゴシック" panose="020B0600070205080204" pitchFamily="34" charset="-128"/>
              </a:rPr>
              <a:t>La maladie rend vos mains inutilisables? </a:t>
            </a:r>
          </a:p>
          <a:p>
            <a:r>
              <a:rPr lang="fr-CH" altLang="fr-FR">
                <a:latin typeface="Cambria" panose="02040503050406030204" pitchFamily="18" charset="0"/>
                <a:ea typeface="ＭＳ Ｐゴシック" panose="020B0600070205080204" pitchFamily="34" charset="-128"/>
              </a:rPr>
              <a:t>Il vous reste le service de la prière! </a:t>
            </a:r>
          </a:p>
          <a:p>
            <a:r>
              <a:rPr lang="fr-CH" altLang="fr-FR">
                <a:latin typeface="Cambria" panose="02040503050406030204" pitchFamily="18" charset="0"/>
                <a:ea typeface="ＭＳ Ｐゴシック" panose="020B0600070205080204" pitchFamily="34" charset="-128"/>
              </a:rPr>
              <a:t>Pour Dieu, aucun cas n'est désespéré. </a:t>
            </a:r>
          </a:p>
          <a:p>
            <a:r>
              <a:rPr lang="fr-CH" altLang="fr-FR">
                <a:latin typeface="Cambria" panose="02040503050406030204" pitchFamily="18" charset="0"/>
                <a:ea typeface="ＭＳ Ｐゴシック" panose="020B0600070205080204" pitchFamily="34" charset="-128"/>
              </a:rPr>
              <a:t>Nous prions pour le salut d'une personne? </a:t>
            </a:r>
          </a:p>
          <a:p>
            <a:pPr lvl="1" indent="-284163">
              <a:buSzTx/>
              <a:buFont typeface="Lucida Grande" panose="020B0600040502020204" pitchFamily="34" charset="0"/>
              <a:buChar char="■"/>
            </a:pPr>
            <a:r>
              <a:rPr lang="fr-CH" altLang="fr-FR">
                <a:latin typeface="Cambria" panose="02040503050406030204" pitchFamily="18" charset="0"/>
                <a:ea typeface="ＭＳ Ｐゴシック" panose="020B0600070205080204" pitchFamily="34" charset="-128"/>
              </a:rPr>
              <a:t>C'est bien, ne nous lassons pas de le faire … même si son cas nous semble désespéré. </a:t>
            </a:r>
          </a:p>
        </p:txBody>
      </p:sp>
      <p:sp>
        <p:nvSpPr>
          <p:cNvPr id="44034" name="Titre 4">
            <a:extLst>
              <a:ext uri="{FF2B5EF4-FFF2-40B4-BE49-F238E27FC236}">
                <a16:creationId xmlns:a16="http://schemas.microsoft.com/office/drawing/2014/main" id="{CB8719AF-8ABC-9843-B886-8AEFCA2CDFF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66800" y="279400"/>
            <a:ext cx="3871913" cy="563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endParaRPr lang="fr-FR" altLang="fr-FR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  4" descr="iStock_000007569725XSmall.jpg">
            <a:extLst>
              <a:ext uri="{FF2B5EF4-FFF2-40B4-BE49-F238E27FC236}">
                <a16:creationId xmlns:a16="http://schemas.microsoft.com/office/drawing/2014/main" id="{5759294B-AC6C-4343-99CE-D4C0F59E1DCB}"/>
              </a:ext>
            </a:extLst>
          </p:cNvPr>
          <p:cNvPicPr>
            <a:picLocks noGrp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rgbClr val="FFFFFF">
              <a:shade val="85000"/>
            </a:srgbClr>
          </a:solidFill>
          <a:ln w="88900" cap="sq"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5058" name="Espace réservé du texte 3">
            <a:extLst>
              <a:ext uri="{FF2B5EF4-FFF2-40B4-BE49-F238E27FC236}">
                <a16:creationId xmlns:a16="http://schemas.microsoft.com/office/drawing/2014/main" id="{E6CC798B-B191-7F4A-A7CD-1C1FDD7FD5A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auto">
          <a:xfrm>
            <a:off x="3254375" y="1144588"/>
            <a:ext cx="5522913" cy="4935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CH" altLang="fr-FR">
                <a:latin typeface="Cambria" panose="02040503050406030204" pitchFamily="18" charset="0"/>
                <a:ea typeface="ＭＳ Ｐゴシック" panose="020B0600070205080204" pitchFamily="34" charset="-128"/>
              </a:rPr>
              <a:t>N'oublions pas une parole de l'apôtre Paul:</a:t>
            </a:r>
            <a:endParaRPr lang="fr-FR" altLang="fr-FR"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pPr lvl="2"/>
            <a:r>
              <a:rPr lang="fr-FR" altLang="fr-FR">
                <a:latin typeface="Cambria" panose="02040503050406030204" pitchFamily="18" charset="0"/>
                <a:ea typeface="ＭＳ Ｐゴシック" panose="020B0600070205080204" pitchFamily="34" charset="-128"/>
              </a:rPr>
              <a:t>J'ai planté, Apollos a arrosé, mais c'est Dieu qui a fait grandir. Ainsi, ce n’est pas celui qui plante ni celui qui arrose qui compte, mais Dieu, qui donne la croissance.1.Cor 3,6</a:t>
            </a:r>
          </a:p>
          <a:p>
            <a:r>
              <a:rPr lang="fr-CH" altLang="fr-FR">
                <a:latin typeface="Cambria" panose="02040503050406030204" pitchFamily="18" charset="0"/>
                <a:ea typeface="ＭＳ Ｐゴシック" panose="020B0600070205080204" pitchFamily="34" charset="-128"/>
              </a:rPr>
              <a:t>Personne n'est hors d'atteinte de la prière!</a:t>
            </a:r>
            <a:endParaRPr lang="fr-FR" altLang="fr-FR"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endParaRPr lang="fr-FR" altLang="fr-FR">
              <a:latin typeface="Cambria" panose="020405030504060302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8" name="Text Box 13">
            <a:extLst>
              <a:ext uri="{FF2B5EF4-FFF2-40B4-BE49-F238E27FC236}">
                <a16:creationId xmlns:a16="http://schemas.microsoft.com/office/drawing/2014/main" id="{BA55E424-2FAF-D54D-ACD5-4A593932F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9738" y="6551613"/>
            <a:ext cx="550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CH" sz="1200" dirty="0">
                <a:solidFill>
                  <a:srgbClr val="4D4D4D"/>
                </a:solidFill>
                <a:latin typeface="+mj-lt"/>
              </a:rPr>
              <a:t>ISP</a:t>
            </a:r>
            <a:endParaRPr lang="fr-FR" sz="1200" dirty="0">
              <a:solidFill>
                <a:srgbClr val="4D4D4D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Espace réservé du texte 5">
            <a:extLst>
              <a:ext uri="{FF2B5EF4-FFF2-40B4-BE49-F238E27FC236}">
                <a16:creationId xmlns:a16="http://schemas.microsoft.com/office/drawing/2014/main" id="{D3A10392-804C-A945-A0A7-182CE0784CFD}"/>
              </a:ext>
            </a:extLst>
          </p:cNvPr>
          <p:cNvSpPr>
            <a:spLocks noGrp="1" noChangeArrowheads="1"/>
          </p:cNvSpPr>
          <p:nvPr>
            <p:ph type="body" sz="quarter" idx="12"/>
          </p:nvPr>
        </p:nvSpPr>
        <p:spPr bwMode="auto">
          <a:xfrm>
            <a:off x="161925" y="1524000"/>
            <a:ext cx="8786813" cy="4706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Quel amour dans cette Parole! </a:t>
            </a:r>
          </a:p>
          <a:p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Sur la croix, Jésus est entouré de 2 brigands. </a:t>
            </a:r>
          </a:p>
          <a:p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Au début, les 2 malfaiteurs condamnés avec Jésus l'insultent.</a:t>
            </a:r>
            <a:endParaRPr lang="fr-FR" altLang="fr-FR">
              <a:solidFill>
                <a:srgbClr val="404040"/>
              </a:solidFill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pPr lvl="2"/>
            <a:r>
              <a:rPr lang="fr-FR" altLang="fr-FR">
                <a:latin typeface="Cambria" panose="02040503050406030204" pitchFamily="18" charset="0"/>
                <a:ea typeface="ＭＳ Ｐゴシック" panose="020B0600070205080204" pitchFamily="34" charset="-128"/>
              </a:rPr>
              <a:t>Les brigands crucifiés avec lui l'insultaient eux aussi de la même manière. Mt 27,44	</a:t>
            </a:r>
          </a:p>
          <a:p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Puis un des deux reconnaît sa culpabilité. Jésus va alors répondre au malfaiteur et lui dire</a:t>
            </a:r>
            <a:endParaRPr lang="fr-FR" altLang="fr-FR">
              <a:solidFill>
                <a:srgbClr val="404040"/>
              </a:solidFill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pPr lvl="2"/>
            <a:r>
              <a:rPr lang="fr-FR" altLang="fr-FR">
                <a:latin typeface="Cambria" panose="02040503050406030204" pitchFamily="18" charset="0"/>
                <a:ea typeface="ＭＳ Ｐゴシック" panose="020B0600070205080204" pitchFamily="34" charset="-128"/>
              </a:rPr>
              <a:t>… aujourd'hui tu seras avec moi dans le paradis. Lc 23,43</a:t>
            </a:r>
          </a:p>
          <a:p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Jésus montre ici le chemin du ciel. </a:t>
            </a:r>
          </a:p>
          <a:p>
            <a:pPr lvl="2"/>
            <a:endParaRPr lang="fr-FR" altLang="fr-FR">
              <a:latin typeface="Cambria" panose="020405030504060302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46082" name="Titre 4">
            <a:extLst>
              <a:ext uri="{FF2B5EF4-FFF2-40B4-BE49-F238E27FC236}">
                <a16:creationId xmlns:a16="http://schemas.microsoft.com/office/drawing/2014/main" id="{F1C6C095-EB07-234D-B5B4-3AD2B3EB279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61925" y="204788"/>
            <a:ext cx="7054850" cy="1214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fr-CH" altLang="fr-FR">
                <a:ea typeface="ＭＳ Ｐゴシック" panose="020B0600070205080204" pitchFamily="34" charset="-128"/>
              </a:rPr>
              <a:t>2</a:t>
            </a:r>
            <a:r>
              <a:rPr lang="fr-CH" altLang="fr-FR" baseline="30000">
                <a:ea typeface="ＭＳ Ｐゴシック" panose="020B0600070205080204" pitchFamily="34" charset="-128"/>
              </a:rPr>
              <a:t>ème</a:t>
            </a:r>
            <a:r>
              <a:rPr lang="fr-CH" altLang="fr-FR">
                <a:ea typeface="ＭＳ Ｐゴシック" panose="020B0600070205080204" pitchFamily="34" charset="-128"/>
              </a:rPr>
              <a:t> Parole</a:t>
            </a:r>
            <a:br>
              <a:rPr lang="fr-CH" altLang="fr-FR">
                <a:ea typeface="ＭＳ Ｐゴシック" panose="020B0600070205080204" pitchFamily="34" charset="-128"/>
              </a:rPr>
            </a:br>
            <a:r>
              <a:rPr lang="fr-FR" altLang="fr-FR" sz="2400" i="1">
                <a:ea typeface="ＭＳ Ｐゴシック" panose="020B0600070205080204" pitchFamily="34" charset="-128"/>
              </a:rPr>
              <a:t>Jésus lui répondit: Je te le dis en vérité, aujourd'hui tu seras avec moi dans le paradis. Lc 23,43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Espace réservé du texte 5">
            <a:extLst>
              <a:ext uri="{FF2B5EF4-FFF2-40B4-BE49-F238E27FC236}">
                <a16:creationId xmlns:a16="http://schemas.microsoft.com/office/drawing/2014/main" id="{982F086C-1549-1B47-AC04-47F4223B46CF}"/>
              </a:ext>
            </a:extLst>
          </p:cNvPr>
          <p:cNvSpPr>
            <a:spLocks noGrp="1" noChangeArrowheads="1"/>
          </p:cNvSpPr>
          <p:nvPr>
            <p:ph type="body" sz="quarter" idx="12"/>
          </p:nvPr>
        </p:nvSpPr>
        <p:spPr bwMode="auto">
          <a:xfrm>
            <a:off x="161925" y="923925"/>
            <a:ext cx="8786813" cy="5172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Cette Parole nous présente la condition immédiate des croyants qui meurent.</a:t>
            </a:r>
            <a:endParaRPr lang="fr-FR" altLang="fr-FR">
              <a:solidFill>
                <a:srgbClr val="404040"/>
              </a:solidFill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Que veut dire le mot "paradis"? </a:t>
            </a:r>
          </a:p>
          <a:p>
            <a:pPr lvl="1" indent="-284163">
              <a:buSzTx/>
              <a:buFont typeface="Lucida Grande" panose="020B0600040502020204" pitchFamily="34" charset="0"/>
              <a:buChar char="■"/>
            </a:pPr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C'est un mot d'origine perse; il s'applique à un "jardin de délices".</a:t>
            </a:r>
          </a:p>
        </p:txBody>
      </p:sp>
      <p:sp>
        <p:nvSpPr>
          <p:cNvPr id="7" name="Text Box 13">
            <a:extLst>
              <a:ext uri="{FF2B5EF4-FFF2-40B4-BE49-F238E27FC236}">
                <a16:creationId xmlns:a16="http://schemas.microsoft.com/office/drawing/2014/main" id="{530E6174-2117-EA4B-81E4-159B82C3D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3138" y="6116638"/>
            <a:ext cx="550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CH" sz="1200" dirty="0">
                <a:solidFill>
                  <a:srgbClr val="4D4D4D"/>
                </a:solidFill>
                <a:latin typeface="+mj-lt"/>
              </a:rPr>
              <a:t>FO</a:t>
            </a:r>
            <a:endParaRPr lang="fr-FR" sz="1200" dirty="0">
              <a:solidFill>
                <a:srgbClr val="4D4D4D"/>
              </a:solidFill>
              <a:latin typeface="+mj-lt"/>
            </a:endParaRPr>
          </a:p>
        </p:txBody>
      </p:sp>
      <p:pic>
        <p:nvPicPr>
          <p:cNvPr id="47107" name="Espace réservé pour une image  2">
            <a:extLst>
              <a:ext uri="{FF2B5EF4-FFF2-40B4-BE49-F238E27FC236}">
                <a16:creationId xmlns:a16="http://schemas.microsoft.com/office/drawing/2014/main" id="{027FFEB7-8E0F-2F4A-BCF2-1C69584120B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5263"/>
            <a:ext cx="9166225" cy="2851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Espace réservé du texte 5">
            <a:extLst>
              <a:ext uri="{FF2B5EF4-FFF2-40B4-BE49-F238E27FC236}">
                <a16:creationId xmlns:a16="http://schemas.microsoft.com/office/drawing/2014/main" id="{36745B56-2272-4849-A026-45E28F2C183F}"/>
              </a:ext>
            </a:extLst>
          </p:cNvPr>
          <p:cNvSpPr>
            <a:spLocks noGrp="1" noChangeArrowheads="1"/>
          </p:cNvSpPr>
          <p:nvPr>
            <p:ph type="body" sz="quarter" idx="12"/>
          </p:nvPr>
        </p:nvSpPr>
        <p:spPr bwMode="auto">
          <a:xfrm>
            <a:off x="161925" y="1058863"/>
            <a:ext cx="8786813" cy="5172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Jésus est descendu sur la terre pour faire venir à lui, au ciel, les croyants. </a:t>
            </a:r>
          </a:p>
          <a:p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Par sa victoire sur la mort, il a fait de nous des rois et des sacrificateurs qui peuvent le servir dans son royaume.</a:t>
            </a:r>
          </a:p>
          <a:p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Reprenons cette promesse de Jésus:</a:t>
            </a:r>
            <a:endParaRPr lang="fr-FR" altLang="fr-FR">
              <a:solidFill>
                <a:srgbClr val="404040"/>
              </a:solidFill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pPr lvl="1" indent="-284163">
              <a:buSzTx/>
              <a:buFont typeface="Lucida Grande" panose="020B0600040502020204" pitchFamily="34" charset="0"/>
              <a:buChar char="■"/>
            </a:pPr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Je te le dis en vérité: c'est une certitude.</a:t>
            </a:r>
            <a:endParaRPr lang="fr-FR" altLang="fr-FR">
              <a:solidFill>
                <a:srgbClr val="404040"/>
              </a:solidFill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pPr lvl="1" indent="-284163">
              <a:buSzTx/>
              <a:buFont typeface="Lucida Grande" panose="020B0600040502020204" pitchFamily="34" charset="0"/>
              <a:buChar char="■"/>
            </a:pPr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Aujourd'hui: c'est sans tarder.</a:t>
            </a:r>
            <a:endParaRPr lang="fr-FR" altLang="fr-FR">
              <a:solidFill>
                <a:srgbClr val="404040"/>
              </a:solidFill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pPr lvl="1" indent="-284163">
              <a:buSzTx/>
              <a:buFont typeface="Lucida Grande" panose="020B0600040502020204" pitchFamily="34" charset="0"/>
              <a:buChar char="■"/>
            </a:pPr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Tu seras avec moi: quel bonheur.</a:t>
            </a:r>
          </a:p>
          <a:p>
            <a:pPr lvl="1" indent="-284163">
              <a:buSzTx/>
              <a:buFont typeface="Lucida Grande" panose="020B0600040502020204" pitchFamily="34" charset="0"/>
              <a:buChar char="■"/>
            </a:pPr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Dans le paradis: dans un lieu extraordinaire.</a:t>
            </a:r>
            <a:endParaRPr lang="fr-FR" altLang="fr-FR">
              <a:solidFill>
                <a:srgbClr val="404040"/>
              </a:solidFill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pPr lvl="1" indent="-284163">
              <a:buSzTx/>
              <a:buFont typeface="Lucida Grande" panose="020B0600040502020204" pitchFamily="34" charset="0"/>
              <a:buChar char="■"/>
            </a:pPr>
            <a:endParaRPr lang="fr-FR" altLang="fr-FR">
              <a:solidFill>
                <a:srgbClr val="404040"/>
              </a:solidFill>
              <a:latin typeface="Cambria" panose="020405030504060302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Espace réservé du texte 5">
            <a:extLst>
              <a:ext uri="{FF2B5EF4-FFF2-40B4-BE49-F238E27FC236}">
                <a16:creationId xmlns:a16="http://schemas.microsoft.com/office/drawing/2014/main" id="{71380810-074E-5942-939B-378A6C439FDE}"/>
              </a:ext>
            </a:extLst>
          </p:cNvPr>
          <p:cNvSpPr>
            <a:spLocks noGrp="1" noChangeArrowheads="1"/>
          </p:cNvSpPr>
          <p:nvPr>
            <p:ph type="body" sz="quarter" idx="12"/>
          </p:nvPr>
        </p:nvSpPr>
        <p:spPr bwMode="auto">
          <a:xfrm>
            <a:off x="161925" y="417513"/>
            <a:ext cx="8786813" cy="5172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Pourquoi Jésus a-t-il été crucifié entre 2 brigands? </a:t>
            </a:r>
          </a:p>
          <a:p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C'est certainement pour nous montrer les 2 actions possibles face à la mort de Jésus: </a:t>
            </a:r>
          </a:p>
          <a:p>
            <a:pPr lvl="1" indent="-284163">
              <a:buSzTx/>
              <a:buFont typeface="Lucida Grande" panose="020B0600040502020204" pitchFamily="34" charset="0"/>
              <a:buChar char="■"/>
            </a:pPr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L'acceptation de Jésus dans son cœur comme son Sauveur et Seigneur, </a:t>
            </a:r>
          </a:p>
          <a:p>
            <a:pPr lvl="1" indent="-284163">
              <a:buSzTx/>
              <a:buFont typeface="Lucida Grande" panose="020B0600040502020204" pitchFamily="34" charset="0"/>
              <a:buChar char="■"/>
            </a:pPr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Son rejet et la mort éternelle qui en découle.</a:t>
            </a:r>
            <a:endParaRPr lang="fr-FR" altLang="fr-FR">
              <a:solidFill>
                <a:srgbClr val="404040"/>
              </a:solidFill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endParaRPr lang="fr-FR" altLang="fr-FR">
              <a:solidFill>
                <a:srgbClr val="404040"/>
              </a:solidFill>
              <a:latin typeface="Cambria" panose="02040503050406030204" pitchFamily="18" charset="0"/>
              <a:ea typeface="ＭＳ Ｐゴシック" panose="020B0600070205080204" pitchFamily="34" charset="-128"/>
            </a:endParaRPr>
          </a:p>
        </p:txBody>
      </p:sp>
      <p:pic>
        <p:nvPicPr>
          <p:cNvPr id="49154" name="Espace réservé pour une image  10">
            <a:extLst>
              <a:ext uri="{FF2B5EF4-FFF2-40B4-BE49-F238E27FC236}">
                <a16:creationId xmlns:a16="http://schemas.microsoft.com/office/drawing/2014/main" id="{8DD2B6E6-1FCA-B246-A435-D05B10771B3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54" b="22554"/>
          <a:stretch>
            <a:fillRect/>
          </a:stretch>
        </p:blipFill>
        <p:spPr bwMode="auto">
          <a:xfrm>
            <a:off x="-22225" y="3529013"/>
            <a:ext cx="9166225" cy="33480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3">
            <a:extLst>
              <a:ext uri="{FF2B5EF4-FFF2-40B4-BE49-F238E27FC236}">
                <a16:creationId xmlns:a16="http://schemas.microsoft.com/office/drawing/2014/main" id="{789B06A4-AD31-5549-AADE-D16DBF1EA856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8172450" y="6608763"/>
            <a:ext cx="5683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CH" sz="1200" dirty="0">
                <a:solidFill>
                  <a:srgbClr val="4D4D4D"/>
                </a:solidFill>
                <a:latin typeface="+mj-lt"/>
              </a:rPr>
              <a:t>TP</a:t>
            </a:r>
            <a:endParaRPr lang="fr-FR" sz="1200" dirty="0">
              <a:solidFill>
                <a:srgbClr val="4D4D4D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Espace réservé du texte 1">
            <a:extLst>
              <a:ext uri="{FF2B5EF4-FFF2-40B4-BE49-F238E27FC236}">
                <a16:creationId xmlns:a16="http://schemas.microsoft.com/office/drawing/2014/main" id="{7E50BBF0-0390-614C-A8A7-69E1BF8C0A40}"/>
              </a:ext>
            </a:extLst>
          </p:cNvPr>
          <p:cNvSpPr>
            <a:spLocks noGrp="1" noChangeArrowheads="1"/>
          </p:cNvSpPr>
          <p:nvPr>
            <p:ph type="body" sz="quarter" idx="12"/>
          </p:nvPr>
        </p:nvSpPr>
        <p:spPr bwMode="auto">
          <a:xfrm>
            <a:off x="161925" y="1524000"/>
            <a:ext cx="8786813" cy="4706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Jésus voit sa mère et, près d'elle, le disciple qu'il aime. Il dit à sa mère: </a:t>
            </a:r>
          </a:p>
          <a:p>
            <a:pPr lvl="2"/>
            <a:r>
              <a:rPr lang="fr-FR" altLang="fr-FR">
                <a:latin typeface="Cambria" panose="02040503050406030204" pitchFamily="18" charset="0"/>
                <a:ea typeface="ＭＳ Ｐゴシック" panose="020B0600070205080204" pitchFamily="34" charset="-128"/>
              </a:rPr>
              <a:t>«Femme, voici ton fils. Puis il dit au disciple: Voici ta mère.» Dès ce moment-là, le disciple la prit chez lui. Jn 19,26	</a:t>
            </a:r>
          </a:p>
          <a:p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Jésus reprend un instant, avant de les quitter, ses affections humaines. </a:t>
            </a:r>
          </a:p>
          <a:p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Cette parole montre le lien qu'a créé le Seigneur  entre les âmes des croyants. </a:t>
            </a:r>
          </a:p>
          <a:p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S'aimer entre enfants de Dieu est un ordre divin:</a:t>
            </a:r>
            <a:endParaRPr lang="fr-FR" altLang="fr-FR">
              <a:solidFill>
                <a:srgbClr val="404040"/>
              </a:solidFill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pPr lvl="2"/>
            <a:r>
              <a:rPr lang="fr-FR" altLang="fr-FR">
                <a:latin typeface="Cambria" panose="02040503050406030204" pitchFamily="18" charset="0"/>
                <a:ea typeface="ＭＳ Ｐゴシック" panose="020B0600070205080204" pitchFamily="34" charset="-128"/>
              </a:rPr>
              <a:t>Mais par-dessus tout cela, revêtez-vous de l'amour, qui est le lien de la perfection. Col 3,14</a:t>
            </a:r>
          </a:p>
        </p:txBody>
      </p:sp>
      <p:sp>
        <p:nvSpPr>
          <p:cNvPr id="50178" name="Titre 3">
            <a:extLst>
              <a:ext uri="{FF2B5EF4-FFF2-40B4-BE49-F238E27FC236}">
                <a16:creationId xmlns:a16="http://schemas.microsoft.com/office/drawing/2014/main" id="{E1EC717A-FFD5-5248-A8ED-FF05AF6D344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61925" y="174625"/>
            <a:ext cx="7502525" cy="1214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fr-CH" altLang="fr-FR">
                <a:ea typeface="ＭＳ Ｐゴシック" panose="020B0600070205080204" pitchFamily="34" charset="-128"/>
              </a:rPr>
              <a:t>3</a:t>
            </a:r>
            <a:r>
              <a:rPr lang="fr-FR" altLang="fr-FR" baseline="30000">
                <a:ea typeface="ＭＳ Ｐゴシック" panose="020B0600070205080204" pitchFamily="34" charset="-128"/>
              </a:rPr>
              <a:t>ème</a:t>
            </a:r>
            <a:r>
              <a:rPr lang="fr-CH" altLang="fr-FR">
                <a:ea typeface="ＭＳ Ｐゴシック" panose="020B0600070205080204" pitchFamily="34" charset="-128"/>
              </a:rPr>
              <a:t> Parole</a:t>
            </a:r>
            <a:br>
              <a:rPr lang="fr-CH" altLang="fr-FR">
                <a:ea typeface="ＭＳ Ｐゴシック" panose="020B0600070205080204" pitchFamily="34" charset="-128"/>
              </a:rPr>
            </a:br>
            <a:r>
              <a:rPr lang="fr-FR" altLang="fr-FR" sz="2400" i="1">
                <a:solidFill>
                  <a:srgbClr val="FFFFFF"/>
                </a:solidFill>
                <a:ea typeface="ＭＳ Ｐゴシック" panose="020B0600070205080204" pitchFamily="34" charset="-128"/>
              </a:rPr>
              <a:t>«Femme, voici ton fils. Puis il dit au disciple: Voici ta mère.». </a:t>
            </a:r>
            <a:r>
              <a:rPr lang="fr-FR" altLang="fr-FR" sz="1600" i="1">
                <a:solidFill>
                  <a:srgbClr val="FFFFFF"/>
                </a:solidFill>
                <a:ea typeface="ＭＳ Ｐゴシック" panose="020B0600070205080204" pitchFamily="34" charset="-128"/>
              </a:rPr>
              <a:t>Jn 19,26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Espace réservé du texte 1">
            <a:extLst>
              <a:ext uri="{FF2B5EF4-FFF2-40B4-BE49-F238E27FC236}">
                <a16:creationId xmlns:a16="http://schemas.microsoft.com/office/drawing/2014/main" id="{C8E945E3-D4F3-994B-90E2-5616C954D48B}"/>
              </a:ext>
            </a:extLst>
          </p:cNvPr>
          <p:cNvSpPr>
            <a:spLocks noGrp="1" noChangeArrowheads="1"/>
          </p:cNvSpPr>
          <p:nvPr>
            <p:ph type="body" sz="quarter" idx="12"/>
          </p:nvPr>
        </p:nvSpPr>
        <p:spPr bwMode="auto">
          <a:xfrm>
            <a:off x="161925" y="417513"/>
            <a:ext cx="8786813" cy="5172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Le disciple Jean est au pied de la croix. </a:t>
            </a:r>
          </a:p>
          <a:p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Il a abandonné Jésus le jour d'avant.</a:t>
            </a:r>
            <a:endParaRPr lang="fr-FR" altLang="fr-FR">
              <a:solidFill>
                <a:srgbClr val="404040"/>
              </a:solidFill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pPr lvl="2"/>
            <a:r>
              <a:rPr lang="fr-FR" altLang="fr-FR">
                <a:latin typeface="Cambria" panose="02040503050406030204" pitchFamily="18" charset="0"/>
                <a:ea typeface="ＭＳ Ｐゴシック" panose="020B0600070205080204" pitchFamily="34" charset="-128"/>
              </a:rPr>
              <a:t>Alors tous les disciples l'abandonnèrent et prirent la fuite</a:t>
            </a:r>
            <a:r>
              <a:rPr lang="fr-CH" altLang="fr-FR">
                <a:latin typeface="Cambria" panose="02040503050406030204" pitchFamily="18" charset="0"/>
                <a:ea typeface="ＭＳ Ｐゴシック" panose="020B0600070205080204" pitchFamily="34" charset="-128"/>
              </a:rPr>
              <a:t>. Mt 26,56	</a:t>
            </a:r>
            <a:endParaRPr lang="fr-FR" altLang="fr-FR"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Il est maintenant tout près de lui.</a:t>
            </a:r>
            <a:r>
              <a:rPr lang="fr-FR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 </a:t>
            </a:r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Il va plus tard pouvoir témoigner</a:t>
            </a:r>
            <a:r>
              <a:rPr lang="fr-FR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 </a:t>
            </a:r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de ce qu'il a vu,</a:t>
            </a:r>
            <a:r>
              <a:rPr lang="fr-FR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 </a:t>
            </a:r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de ce qu'il a entendu.</a:t>
            </a:r>
            <a:endParaRPr lang="fr-FR" altLang="fr-FR">
              <a:solidFill>
                <a:srgbClr val="404040"/>
              </a:solidFill>
              <a:latin typeface="Cambria" panose="02040503050406030204" pitchFamily="18" charset="0"/>
              <a:ea typeface="ＭＳ Ｐゴシック" panose="020B0600070205080204" pitchFamily="34" charset="-128"/>
            </a:endParaRPr>
          </a:p>
        </p:txBody>
      </p:sp>
      <p:pic>
        <p:nvPicPr>
          <p:cNvPr id="51202" name="Espace réservé pour une image  3">
            <a:extLst>
              <a:ext uri="{FF2B5EF4-FFF2-40B4-BE49-F238E27FC236}">
                <a16:creationId xmlns:a16="http://schemas.microsoft.com/office/drawing/2014/main" id="{80110026-982A-604C-824D-08D5CC26E35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3319463"/>
            <a:ext cx="5040313" cy="33480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3">
            <a:extLst>
              <a:ext uri="{FF2B5EF4-FFF2-40B4-BE49-F238E27FC236}">
                <a16:creationId xmlns:a16="http://schemas.microsoft.com/office/drawing/2014/main" id="{85D53F35-26B4-9942-B5CD-54D41EEFC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7225" y="6608763"/>
            <a:ext cx="5508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CH" sz="1200" dirty="0">
                <a:solidFill>
                  <a:srgbClr val="4D4D4D"/>
                </a:solidFill>
                <a:latin typeface="+mj-lt"/>
              </a:rPr>
              <a:t>TP</a:t>
            </a:r>
            <a:endParaRPr lang="fr-FR" sz="1200" dirty="0">
              <a:solidFill>
                <a:srgbClr val="4D4D4D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Espace réservé du texte 3">
            <a:extLst>
              <a:ext uri="{FF2B5EF4-FFF2-40B4-BE49-F238E27FC236}">
                <a16:creationId xmlns:a16="http://schemas.microsoft.com/office/drawing/2014/main" id="{C639299E-A401-CF4D-9CAD-205220F1DF5C}"/>
              </a:ext>
            </a:extLst>
          </p:cNvPr>
          <p:cNvSpPr>
            <a:spLocks noGrp="1" noChangeArrowheads="1"/>
          </p:cNvSpPr>
          <p:nvPr>
            <p:ph type="body" sz="quarter" idx="12"/>
          </p:nvPr>
        </p:nvSpPr>
        <p:spPr bwMode="auto">
          <a:xfrm>
            <a:off x="3182938" y="1058863"/>
            <a:ext cx="5907087" cy="5172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Comment définir la croix de Golgotha? </a:t>
            </a:r>
          </a:p>
          <a:p>
            <a:pPr lvl="1" indent="-284163">
              <a:buSzTx/>
              <a:buFont typeface="Lucida Grande" panose="020B0600040502020204" pitchFamily="34" charset="0"/>
              <a:buChar char="■"/>
            </a:pPr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On y assiste à la haine de l'homme pour son créateur dans sa forme la plus terrible. </a:t>
            </a:r>
          </a:p>
          <a:p>
            <a:pPr lvl="1" indent="-284163">
              <a:buSzTx/>
              <a:buFont typeface="Lucida Grande" panose="020B0600040502020204" pitchFamily="34" charset="0"/>
              <a:buChar char="■"/>
            </a:pPr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On y découvre l'amour de Dieu dans sa forme la plus parfaite. </a:t>
            </a:r>
          </a:p>
          <a:p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La bible nous parle de 7 paroles que Jésus a prononcées sur la croix. </a:t>
            </a:r>
          </a:p>
          <a:p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Nous allons découvrir dans quel ordre et dans quel contexte elles ont été dites.</a:t>
            </a:r>
          </a:p>
          <a:p>
            <a:endParaRPr lang="fr-FR" altLang="fr-FR">
              <a:solidFill>
                <a:srgbClr val="404040"/>
              </a:solidFill>
              <a:latin typeface="Cambria" panose="02040503050406030204" pitchFamily="18" charset="0"/>
              <a:ea typeface="ＭＳ Ｐゴシック" panose="020B0600070205080204" pitchFamily="34" charset="-128"/>
            </a:endParaRPr>
          </a:p>
        </p:txBody>
      </p:sp>
      <p:pic>
        <p:nvPicPr>
          <p:cNvPr id="32770" name="Espace réservé pour une image  1">
            <a:extLst>
              <a:ext uri="{FF2B5EF4-FFF2-40B4-BE49-F238E27FC236}">
                <a16:creationId xmlns:a16="http://schemas.microsoft.com/office/drawing/2014/main" id="{C64175B5-487E-9242-ABD7-AAB9DD94CB5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2874963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3">
            <a:extLst>
              <a:ext uri="{FF2B5EF4-FFF2-40B4-BE49-F238E27FC236}">
                <a16:creationId xmlns:a16="http://schemas.microsoft.com/office/drawing/2014/main" id="{BD5E5190-6809-FD4F-9A75-0E436A34E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8450" y="6515100"/>
            <a:ext cx="5508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CH" sz="1200" dirty="0">
                <a:solidFill>
                  <a:srgbClr val="4D4D4D"/>
                </a:solidFill>
                <a:latin typeface="+mj-lt"/>
              </a:rPr>
              <a:t>GN</a:t>
            </a:r>
            <a:endParaRPr lang="fr-FR" sz="1200" dirty="0">
              <a:solidFill>
                <a:srgbClr val="4D4D4D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Espace réservé du texte 1">
            <a:extLst>
              <a:ext uri="{FF2B5EF4-FFF2-40B4-BE49-F238E27FC236}">
                <a16:creationId xmlns:a16="http://schemas.microsoft.com/office/drawing/2014/main" id="{D6B614F7-E53D-8743-AF91-20B6283C66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auto">
          <a:xfrm>
            <a:off x="295275" y="1122363"/>
            <a:ext cx="5522913" cy="4935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CH" altLang="fr-FR">
                <a:latin typeface="Cambria" panose="02040503050406030204" pitchFamily="18" charset="0"/>
                <a:ea typeface="ＭＳ Ｐゴシック" panose="020B0600070205080204" pitchFamily="34" charset="-128"/>
              </a:rPr>
              <a:t>Peut-être qu'on s'est également éloigné récemment de Jésus?</a:t>
            </a:r>
            <a:endParaRPr lang="fr-FR" altLang="fr-FR"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r>
              <a:rPr lang="fr-CH" altLang="fr-FR">
                <a:latin typeface="Cambria" panose="02040503050406030204" pitchFamily="18" charset="0"/>
                <a:ea typeface="ＭＳ Ｐゴシック" panose="020B0600070205080204" pitchFamily="34" charset="-128"/>
              </a:rPr>
              <a:t>On a peut-être eu honte de témoigner pour Lui?</a:t>
            </a:r>
            <a:endParaRPr lang="fr-FR" altLang="fr-FR"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r>
              <a:rPr lang="fr-CH" altLang="fr-FR">
                <a:latin typeface="Cambria" panose="02040503050406030204" pitchFamily="18" charset="0"/>
                <a:ea typeface="ＭＳ Ｐゴシック" panose="020B0600070205080204" pitchFamily="34" charset="-128"/>
              </a:rPr>
              <a:t>Rapprochons-nous de Lui.</a:t>
            </a:r>
            <a:endParaRPr lang="fr-FR" altLang="fr-FR"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pPr lvl="1" indent="-284163">
              <a:buSzTx/>
              <a:buFont typeface="Lucida Grande" panose="020B0600040502020204" pitchFamily="34" charset="0"/>
              <a:buChar char="■"/>
            </a:pPr>
            <a:r>
              <a:rPr lang="fr-CH" altLang="fr-FR">
                <a:latin typeface="Cambria" panose="02040503050406030204" pitchFamily="18" charset="0"/>
                <a:ea typeface="ＭＳ Ｐゴシック" panose="020B0600070205080204" pitchFamily="34" charset="-128"/>
              </a:rPr>
              <a:t>Il n'adresse aucun reproche à Jean lors de son retour.</a:t>
            </a:r>
            <a:endParaRPr lang="fr-FR" altLang="fr-FR"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pPr lvl="1" indent="-284163">
              <a:buSzTx/>
              <a:buFont typeface="Lucida Grande" panose="020B0600040502020204" pitchFamily="34" charset="0"/>
              <a:buChar char="■"/>
            </a:pPr>
            <a:r>
              <a:rPr lang="fr-CH" altLang="fr-FR">
                <a:latin typeface="Cambria" panose="02040503050406030204" pitchFamily="18" charset="0"/>
                <a:ea typeface="ＭＳ Ｐゴシック" panose="020B0600070205080204" pitchFamily="34" charset="-128"/>
              </a:rPr>
              <a:t>Il nous accueillera les bras ouverts</a:t>
            </a:r>
            <a:endParaRPr lang="fr-FR" altLang="fr-FR"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pPr lvl="1" indent="-284163">
              <a:buSzTx/>
              <a:buFont typeface="Lucida Grande" panose="020B0600040502020204" pitchFamily="34" charset="0"/>
              <a:buChar char="■"/>
            </a:pPr>
            <a:r>
              <a:rPr lang="fr-CH" altLang="fr-FR">
                <a:latin typeface="Cambria" panose="02040503050406030204" pitchFamily="18" charset="0"/>
                <a:ea typeface="ＭＳ Ｐゴシック" panose="020B0600070205080204" pitchFamily="34" charset="-128"/>
              </a:rPr>
              <a:t>…et il nous confiera peut-être une nouvelle mission!</a:t>
            </a:r>
            <a:endParaRPr lang="fr-FR" altLang="fr-FR">
              <a:latin typeface="Cambria" panose="02040503050406030204" pitchFamily="18" charset="0"/>
              <a:ea typeface="ＭＳ Ｐゴシック" panose="020B0600070205080204" pitchFamily="34" charset="-128"/>
            </a:endParaRPr>
          </a:p>
        </p:txBody>
      </p:sp>
      <p:pic>
        <p:nvPicPr>
          <p:cNvPr id="5" name="Espace réservé pour une image  4" descr="iStock_000008532745XSmall.jpg">
            <a:extLst>
              <a:ext uri="{FF2B5EF4-FFF2-40B4-BE49-F238E27FC236}">
                <a16:creationId xmlns:a16="http://schemas.microsoft.com/office/drawing/2014/main" id="{AB9D931B-89D0-0F47-A343-8FDAF859E473}"/>
              </a:ext>
            </a:extLst>
          </p:cNvPr>
          <p:cNvPicPr>
            <a:picLocks noGrp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51"/>
          <a:stretch/>
        </p:blipFill>
        <p:spPr bwMode="auto">
          <a:solidFill>
            <a:srgbClr val="FFFFFF">
              <a:shade val="85000"/>
            </a:srgbClr>
          </a:solidFill>
          <a:ln w="88900" cap="sq">
            <a:miter lim="800000"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D490DD74-7356-5E4E-BEE8-33C325439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3138" y="6080125"/>
            <a:ext cx="550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CH" sz="1200" dirty="0">
                <a:solidFill>
                  <a:srgbClr val="4D4D4D"/>
                </a:solidFill>
                <a:latin typeface="+mj-lt"/>
              </a:rPr>
              <a:t>ISP</a:t>
            </a:r>
            <a:endParaRPr lang="fr-FR" sz="1200" dirty="0">
              <a:solidFill>
                <a:srgbClr val="4D4D4D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Espace réservé du texte 1">
            <a:extLst>
              <a:ext uri="{FF2B5EF4-FFF2-40B4-BE49-F238E27FC236}">
                <a16:creationId xmlns:a16="http://schemas.microsoft.com/office/drawing/2014/main" id="{30E8B1DB-B441-8145-8A9B-655160F8DCEB}"/>
              </a:ext>
            </a:extLst>
          </p:cNvPr>
          <p:cNvSpPr>
            <a:spLocks noGrp="1" noChangeArrowheads="1"/>
          </p:cNvSpPr>
          <p:nvPr>
            <p:ph type="body" sz="quarter" idx="12"/>
          </p:nvPr>
        </p:nvSpPr>
        <p:spPr bwMode="auto">
          <a:xfrm>
            <a:off x="3182938" y="1058863"/>
            <a:ext cx="5907087" cy="5172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Plusieurs femmes se trouvent près de la croix.</a:t>
            </a:r>
            <a:endParaRPr lang="fr-FR" altLang="fr-FR">
              <a:solidFill>
                <a:srgbClr val="404040"/>
              </a:solidFill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pPr lvl="1" indent="-284163">
              <a:buSzTx/>
              <a:buFont typeface="Lucida Grande" panose="020B0600040502020204" pitchFamily="34" charset="0"/>
              <a:buChar char="■"/>
            </a:pPr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Elles sont les dernières au pied du Seigneur.</a:t>
            </a:r>
            <a:endParaRPr lang="fr-FR" altLang="fr-FR">
              <a:solidFill>
                <a:srgbClr val="404040"/>
              </a:solidFill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pPr lvl="1" indent="-284163">
              <a:buSzTx/>
              <a:buFont typeface="Lucida Grande" panose="020B0600040502020204" pitchFamily="34" charset="0"/>
              <a:buChar char="■"/>
            </a:pPr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Elles seront les premières à le voir ressusciter.</a:t>
            </a:r>
            <a:endParaRPr lang="fr-FR" altLang="fr-FR">
              <a:solidFill>
                <a:srgbClr val="404040"/>
              </a:solidFill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pPr lvl="2"/>
            <a:r>
              <a:rPr lang="mr-IN" altLang="fr-FR">
                <a:latin typeface="Cambria" panose="02040503050406030204" pitchFamily="18" charset="0"/>
                <a:ea typeface="ＭＳ Ｐゴシック" panose="020B0600070205080204" pitchFamily="34" charset="-128"/>
              </a:rPr>
              <a:t>…</a:t>
            </a:r>
            <a:r>
              <a:rPr lang="fr-CH" altLang="fr-FR">
                <a:latin typeface="Cambria" panose="02040503050406030204" pitchFamily="18" charset="0"/>
                <a:ea typeface="ＭＳ Ｐゴシック" panose="020B0600070205080204" pitchFamily="34" charset="-128"/>
              </a:rPr>
              <a:t> </a:t>
            </a:r>
            <a:r>
              <a:rPr lang="fr-FR" altLang="fr-FR">
                <a:latin typeface="Cambria" panose="02040503050406030204" pitchFamily="18" charset="0"/>
                <a:ea typeface="ＭＳ Ｐゴシック" panose="020B0600070205080204" pitchFamily="34" charset="-128"/>
              </a:rPr>
              <a:t>à l'aube du dimanche, Marie de Magdala et l'autre Marie allèrent voir le tombeau. Mt 28,1 </a:t>
            </a:r>
          </a:p>
          <a:p>
            <a:pPr lvl="2"/>
            <a:r>
              <a:rPr lang="mr-IN" altLang="fr-FR">
                <a:latin typeface="Cambria" panose="02040503050406030204" pitchFamily="18" charset="0"/>
                <a:ea typeface="ＭＳ Ｐゴシック" panose="020B0600070205080204" pitchFamily="34" charset="-128"/>
              </a:rPr>
              <a:t>…</a:t>
            </a:r>
            <a:r>
              <a:rPr lang="fr-CH" altLang="fr-FR">
                <a:latin typeface="Cambria" panose="02040503050406030204" pitchFamily="18" charset="0"/>
                <a:ea typeface="ＭＳ Ｐゴシック" panose="020B0600070205080204" pitchFamily="34" charset="-128"/>
              </a:rPr>
              <a:t> </a:t>
            </a:r>
            <a:r>
              <a:rPr lang="fr-FR" altLang="fr-FR">
                <a:latin typeface="Cambria" panose="02040503050406030204" pitchFamily="18" charset="0"/>
                <a:ea typeface="ＭＳ Ｐゴシック" panose="020B0600070205080204" pitchFamily="34" charset="-128"/>
              </a:rPr>
              <a:t>Jésus vint à leur rencontre et dit: Je vous salue. Elles s'approchèrent, s’agrippèrent à ses pieds et se prosternèrent devant lui. Mt 28,9	</a:t>
            </a:r>
          </a:p>
        </p:txBody>
      </p:sp>
      <p:pic>
        <p:nvPicPr>
          <p:cNvPr id="53250" name="Espace réservé pour une image  7">
            <a:extLst>
              <a:ext uri="{FF2B5EF4-FFF2-40B4-BE49-F238E27FC236}">
                <a16:creationId xmlns:a16="http://schemas.microsoft.com/office/drawing/2014/main" id="{2DA34E22-F0FC-EF49-A342-3E0C14B238F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2" r="7172"/>
          <a:stretch>
            <a:fillRect/>
          </a:stretch>
        </p:blipFill>
        <p:spPr bwMode="auto">
          <a:xfrm>
            <a:off x="-36513" y="0"/>
            <a:ext cx="2874963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Espace réservé du texte 1">
            <a:extLst>
              <a:ext uri="{FF2B5EF4-FFF2-40B4-BE49-F238E27FC236}">
                <a16:creationId xmlns:a16="http://schemas.microsoft.com/office/drawing/2014/main" id="{639F7462-3998-8647-ACD0-D151FFF6C3A6}"/>
              </a:ext>
            </a:extLst>
          </p:cNvPr>
          <p:cNvSpPr>
            <a:spLocks noGrp="1" noChangeArrowheads="1"/>
          </p:cNvSpPr>
          <p:nvPr>
            <p:ph type="body" sz="quarter" idx="12"/>
          </p:nvPr>
        </p:nvSpPr>
        <p:spPr bwMode="auto">
          <a:xfrm>
            <a:off x="161925" y="1058863"/>
            <a:ext cx="8786813" cy="5172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Jusqu'à la fin, Jésus s'occupe des besoins des autres.</a:t>
            </a:r>
            <a:endParaRPr lang="fr-FR" altLang="fr-FR">
              <a:solidFill>
                <a:srgbClr val="404040"/>
              </a:solidFill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Reprenons les 3 premières Paroles dites sur la croix:</a:t>
            </a:r>
            <a:endParaRPr lang="fr-FR" altLang="fr-FR">
              <a:solidFill>
                <a:srgbClr val="404040"/>
              </a:solidFill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1</a:t>
            </a:r>
            <a:r>
              <a:rPr lang="fr-CH" altLang="fr-FR" baseline="30000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ère</a:t>
            </a:r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 Parole: </a:t>
            </a:r>
            <a:endParaRPr lang="fr-FR" altLang="fr-FR">
              <a:solidFill>
                <a:srgbClr val="404040"/>
              </a:solidFill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pPr lvl="1" indent="-284163">
              <a:buSzTx/>
              <a:buFont typeface="Lucida Grande" panose="020B0600040502020204" pitchFamily="34" charset="0"/>
              <a:buChar char="■"/>
            </a:pPr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Jésus intercède auprès de son Père en faveur de ses bourreaux.</a:t>
            </a:r>
            <a:endParaRPr lang="fr-FR" altLang="fr-FR">
              <a:solidFill>
                <a:srgbClr val="404040"/>
              </a:solidFill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2</a:t>
            </a:r>
            <a:r>
              <a:rPr lang="fr-CH" altLang="fr-FR" baseline="30000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ème</a:t>
            </a:r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 Parole: </a:t>
            </a:r>
            <a:endParaRPr lang="fr-FR" altLang="fr-FR">
              <a:solidFill>
                <a:srgbClr val="404040"/>
              </a:solidFill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pPr lvl="1" indent="-284163">
              <a:buSzTx/>
              <a:buFont typeface="Lucida Grande" panose="020B0600040502020204" pitchFamily="34" charset="0"/>
              <a:buChar char="■"/>
            </a:pPr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Il répond au besoin d'un mourant.</a:t>
            </a:r>
            <a:endParaRPr lang="fr-FR" altLang="fr-FR">
              <a:solidFill>
                <a:srgbClr val="404040"/>
              </a:solidFill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3</a:t>
            </a:r>
            <a:r>
              <a:rPr lang="fr-CH" altLang="fr-FR" baseline="30000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ème</a:t>
            </a:r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 Parole: </a:t>
            </a:r>
            <a:endParaRPr lang="fr-FR" altLang="fr-FR">
              <a:solidFill>
                <a:srgbClr val="404040"/>
              </a:solidFill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pPr lvl="1" indent="-284163">
              <a:buSzTx/>
              <a:buFont typeface="Lucida Grande" panose="020B0600040502020204" pitchFamily="34" charset="0"/>
              <a:buChar char="■"/>
            </a:pPr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il confie sa mère à son disciple Jean.</a:t>
            </a:r>
            <a:endParaRPr lang="fr-FR" altLang="fr-FR">
              <a:solidFill>
                <a:srgbClr val="404040"/>
              </a:solidFill>
              <a:latin typeface="Cambria" panose="020405030504060302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Espace réservé du texte 1">
            <a:extLst>
              <a:ext uri="{FF2B5EF4-FFF2-40B4-BE49-F238E27FC236}">
                <a16:creationId xmlns:a16="http://schemas.microsoft.com/office/drawing/2014/main" id="{BFD493B7-6F60-024A-85D1-3C55191D52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auto">
          <a:xfrm>
            <a:off x="579438" y="1058863"/>
            <a:ext cx="8324850" cy="1862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CH" altLang="fr-FR">
                <a:latin typeface="Cambria" panose="02040503050406030204" pitchFamily="18" charset="0"/>
                <a:ea typeface="ＭＳ Ｐゴシック" panose="020B0600070205080204" pitchFamily="34" charset="-128"/>
              </a:rPr>
              <a:t>Aujourd'hui encore le Seigneur se préoccupe de nos besoins.</a:t>
            </a:r>
            <a:endParaRPr lang="fr-FR" altLang="fr-FR"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pPr lvl="1" indent="-284163">
              <a:buSzTx/>
              <a:buFont typeface="Lucida Grande" panose="020B0600040502020204" pitchFamily="34" charset="0"/>
              <a:buChar char="■"/>
            </a:pPr>
            <a:r>
              <a:rPr lang="fr-CH" altLang="fr-FR">
                <a:latin typeface="Cambria" panose="02040503050406030204" pitchFamily="18" charset="0"/>
                <a:ea typeface="ＭＳ Ｐゴシック" panose="020B0600070205080204" pitchFamily="34" charset="-128"/>
              </a:rPr>
              <a:t>Dialoguons avec lui par la prière,</a:t>
            </a:r>
            <a:endParaRPr lang="fr-FR" altLang="fr-FR"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pPr lvl="1" indent="-284163">
              <a:buSzTx/>
              <a:buFont typeface="Lucida Grande" panose="020B0600040502020204" pitchFamily="34" charset="0"/>
              <a:buChar char="■"/>
            </a:pPr>
            <a:r>
              <a:rPr lang="fr-CH" altLang="fr-FR">
                <a:latin typeface="Cambria" panose="02040503050406030204" pitchFamily="18" charset="0"/>
                <a:ea typeface="ＭＳ Ｐゴシック" panose="020B0600070205080204" pitchFamily="34" charset="-128"/>
              </a:rPr>
              <a:t>Confions-lui nos peines, nos interrogations,</a:t>
            </a:r>
            <a:endParaRPr lang="fr-FR" altLang="fr-FR"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pPr lvl="1" indent="-284163">
              <a:buSzTx/>
              <a:buFont typeface="Lucida Grande" panose="020B0600040502020204" pitchFamily="34" charset="0"/>
              <a:buChar char="■"/>
            </a:pPr>
            <a:r>
              <a:rPr lang="fr-CH" altLang="fr-FR">
                <a:latin typeface="Cambria" panose="02040503050406030204" pitchFamily="18" charset="0"/>
                <a:ea typeface="ＭＳ Ｐゴシック" panose="020B0600070205080204" pitchFamily="34" charset="-128"/>
              </a:rPr>
              <a:t>Disons-lui notre reconnaissance, louons-le.</a:t>
            </a:r>
            <a:endParaRPr lang="fr-FR" altLang="fr-FR">
              <a:latin typeface="Cambria" panose="020405030504060302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55298" name="Titre 1">
            <a:extLst>
              <a:ext uri="{FF2B5EF4-FFF2-40B4-BE49-F238E27FC236}">
                <a16:creationId xmlns:a16="http://schemas.microsoft.com/office/drawing/2014/main" id="{6CB63359-A6D7-E841-89FE-4F64D01C357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66800" y="449263"/>
            <a:ext cx="3871913" cy="563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endParaRPr lang="fr-FR" altLang="fr-FR">
              <a:ea typeface="ＭＳ Ｐゴシック" panose="020B0600070205080204" pitchFamily="34" charset="-128"/>
            </a:endParaRPr>
          </a:p>
        </p:txBody>
      </p:sp>
      <p:pic>
        <p:nvPicPr>
          <p:cNvPr id="55299" name="Espace réservé pour une image  5">
            <a:extLst>
              <a:ext uri="{FF2B5EF4-FFF2-40B4-BE49-F238E27FC236}">
                <a16:creationId xmlns:a16="http://schemas.microsoft.com/office/drawing/2014/main" id="{ECAD2F48-5C0C-4F4D-946F-5EBB6468E67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338513"/>
            <a:ext cx="4159250" cy="2976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>
            <a:extLst>
              <a:ext uri="{FF2B5EF4-FFF2-40B4-BE49-F238E27FC236}">
                <a16:creationId xmlns:a16="http://schemas.microsoft.com/office/drawing/2014/main" id="{0A387C02-7898-C146-9602-B0A2F873B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6315075"/>
            <a:ext cx="550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CH" sz="1200" dirty="0">
                <a:solidFill>
                  <a:srgbClr val="4D4D4D"/>
                </a:solidFill>
                <a:latin typeface="+mj-lt"/>
              </a:rPr>
              <a:t>FO</a:t>
            </a:r>
            <a:endParaRPr lang="fr-FR" sz="1200" dirty="0">
              <a:solidFill>
                <a:srgbClr val="4D4D4D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Espace réservé du texte 1">
            <a:extLst>
              <a:ext uri="{FF2B5EF4-FFF2-40B4-BE49-F238E27FC236}">
                <a16:creationId xmlns:a16="http://schemas.microsoft.com/office/drawing/2014/main" id="{F3A74A86-DD36-2F45-BE18-E23A5C41992E}"/>
              </a:ext>
            </a:extLst>
          </p:cNvPr>
          <p:cNvSpPr>
            <a:spLocks noGrp="1" noChangeArrowheads="1"/>
          </p:cNvSpPr>
          <p:nvPr>
            <p:ph type="body" sz="quarter" idx="12"/>
          </p:nvPr>
        </p:nvSpPr>
        <p:spPr bwMode="auto">
          <a:xfrm>
            <a:off x="161925" y="1058863"/>
            <a:ext cx="8786813" cy="5172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Marie a assisté de façon passive à la mort de Jésus.</a:t>
            </a:r>
            <a:endParaRPr lang="fr-FR" altLang="fr-FR">
              <a:solidFill>
                <a:srgbClr val="404040"/>
              </a:solidFill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Ce serait une faute de lui attribuer un rôle quelconque dans l'œuvre rédemptrice de la croix.</a:t>
            </a:r>
            <a:endParaRPr lang="fr-FR" altLang="fr-FR">
              <a:solidFill>
                <a:srgbClr val="404040"/>
              </a:solidFill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pPr lvl="2"/>
            <a:r>
              <a:rPr lang="fr-CH" altLang="fr-FR">
                <a:latin typeface="Cambria" panose="02040503050406030204" pitchFamily="18" charset="0"/>
                <a:ea typeface="ＭＳ Ｐゴシック" panose="020B0600070205080204" pitchFamily="34" charset="-128"/>
              </a:rPr>
              <a:t>… lui qui a porté lui-même nos péchés en son corps sur le bois, afin que morts aux péchés nous vivions pour la justice; lui par les meurtrissures duquel vous avez été guéris. 1.Pi 2,24	</a:t>
            </a:r>
            <a:endParaRPr lang="fr-FR" altLang="fr-FR"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Notons que Jésus utilise le terme de "femme" pour s'adresser à sa mère, il ne l'appelle jamais "mère".</a:t>
            </a:r>
            <a:endParaRPr lang="fr-FR" altLang="fr-FR">
              <a:solidFill>
                <a:srgbClr val="404040"/>
              </a:solidFill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Ainsi il n'utilise pas d'expression</a:t>
            </a:r>
            <a:endParaRPr lang="fr-FR" altLang="fr-FR">
              <a:solidFill>
                <a:srgbClr val="404040"/>
              </a:solidFill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pPr lvl="1" indent="-284163">
              <a:buSzTx/>
              <a:buFont typeface="Lucida Grande" panose="020B0600040502020204" pitchFamily="34" charset="0"/>
              <a:buChar char="■"/>
            </a:pPr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qui pourrait idolâtrer Marie,</a:t>
            </a:r>
            <a:endParaRPr lang="fr-FR" altLang="fr-FR">
              <a:solidFill>
                <a:srgbClr val="404040"/>
              </a:solidFill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pPr lvl="1" indent="-284163">
              <a:buSzTx/>
              <a:buFont typeface="Lucida Grande" panose="020B0600040502020204" pitchFamily="34" charset="0"/>
              <a:buChar char="■"/>
            </a:pPr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qui lui donnerait le rang de « mère de Dieu ».</a:t>
            </a:r>
            <a:endParaRPr lang="fr-FR" altLang="fr-FR">
              <a:solidFill>
                <a:srgbClr val="404040"/>
              </a:solidFill>
              <a:latin typeface="Cambria" panose="020405030504060302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Espace réservé du texte 1">
            <a:extLst>
              <a:ext uri="{FF2B5EF4-FFF2-40B4-BE49-F238E27FC236}">
                <a16:creationId xmlns:a16="http://schemas.microsoft.com/office/drawing/2014/main" id="{626B926A-BFC8-664C-B28A-0E05F2538D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auto">
          <a:xfrm>
            <a:off x="161925" y="2346325"/>
            <a:ext cx="8786813" cy="3884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C'est la seule parole qui figure dans 2 évangiles.</a:t>
            </a:r>
            <a:endParaRPr lang="fr-FR" altLang="fr-FR">
              <a:solidFill>
                <a:srgbClr val="404040"/>
              </a:solidFill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pPr lvl="1" indent="-284163">
              <a:buSzTx/>
              <a:buFont typeface="Lucida Grande" panose="020B0600040502020204" pitchFamily="34" charset="0"/>
              <a:buChar char="■"/>
            </a:pPr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Les 2 fois, elle est prononcée en langue sémitique (araméen) et en grec.</a:t>
            </a:r>
            <a:endParaRPr lang="fr-FR" altLang="fr-FR">
              <a:solidFill>
                <a:srgbClr val="404040"/>
              </a:solidFill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pPr lvl="1" indent="-284163">
              <a:buSzTx/>
              <a:buFont typeface="Lucida Grande" panose="020B0600040502020204" pitchFamily="34" charset="0"/>
              <a:buChar char="■"/>
            </a:pPr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Cette 4</a:t>
            </a:r>
            <a:r>
              <a:rPr lang="fr-CH" altLang="fr-FR" baseline="30000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ème</a:t>
            </a:r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 parole est ainsi mentionnée 4 fois dans la bible, ce qui montre son importance capitale. </a:t>
            </a:r>
            <a:endParaRPr lang="fr-FR" altLang="fr-FR">
              <a:solidFill>
                <a:srgbClr val="404040"/>
              </a:solidFill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Nous assistons ici à la douleur absolue.</a:t>
            </a:r>
            <a:r>
              <a:rPr lang="fr-FR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 </a:t>
            </a:r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Jésus-Christ est abandonné de Dieu.</a:t>
            </a:r>
            <a:endParaRPr lang="fr-FR" altLang="fr-FR">
              <a:solidFill>
                <a:srgbClr val="404040"/>
              </a:solidFill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pPr lvl="2"/>
            <a:r>
              <a:rPr lang="fr-FR" altLang="fr-FR">
                <a:latin typeface="Cambria" panose="02040503050406030204" pitchFamily="18" charset="0"/>
                <a:ea typeface="ＭＳ Ｐゴシック" panose="020B0600070205080204" pitchFamily="34" charset="-128"/>
              </a:rPr>
              <a:t>Bien qu’étant Fils, il (Jésus) a appris l'obéissance par ce qu’il a souffert. Hbr 5,8	</a:t>
            </a:r>
          </a:p>
          <a:p>
            <a:endParaRPr lang="fr-FR" altLang="fr-FR">
              <a:solidFill>
                <a:srgbClr val="404040"/>
              </a:solidFill>
              <a:latin typeface="Cambria" panose="020405030504060302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57346" name="Titre 3">
            <a:extLst>
              <a:ext uri="{FF2B5EF4-FFF2-40B4-BE49-F238E27FC236}">
                <a16:creationId xmlns:a16="http://schemas.microsoft.com/office/drawing/2014/main" id="{7BBB939C-149A-3546-B045-41D597A65D5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61925" y="276225"/>
            <a:ext cx="7353300" cy="1825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fr-CH" altLang="fr-FR">
                <a:ea typeface="ＭＳ Ｐゴシック" panose="020B0600070205080204" pitchFamily="34" charset="-128"/>
              </a:rPr>
              <a:t>4</a:t>
            </a:r>
            <a:r>
              <a:rPr lang="fr-FR" altLang="fr-FR" baseline="30000">
                <a:ea typeface="ＭＳ Ｐゴシック" panose="020B0600070205080204" pitchFamily="34" charset="-128"/>
              </a:rPr>
              <a:t>ème</a:t>
            </a:r>
            <a:r>
              <a:rPr lang="fr-CH" altLang="fr-FR">
                <a:ea typeface="ＭＳ Ｐゴシック" panose="020B0600070205080204" pitchFamily="34" charset="-128"/>
              </a:rPr>
              <a:t> Parole</a:t>
            </a:r>
            <a:br>
              <a:rPr lang="fr-CH" altLang="fr-FR">
                <a:ea typeface="ＭＳ Ｐゴシック" panose="020B0600070205080204" pitchFamily="34" charset="-128"/>
              </a:rPr>
            </a:br>
            <a:r>
              <a:rPr lang="fr-FR" altLang="fr-FR" sz="2400" i="1">
                <a:ea typeface="ＭＳ Ｐゴシック" panose="020B0600070205080204" pitchFamily="34" charset="-128"/>
              </a:rPr>
              <a:t>Vers trois heures de l'après-midi, Jésus s'écria d'une voix forte: Eli, Eli, lama sabachthani? c'est-à-dire: Mon Dieu, mon Dieu, pourquoi m'as-tu abandonné? Mt 27,46	</a:t>
            </a:r>
            <a:br>
              <a:rPr lang="fr-FR" altLang="fr-FR" sz="2400" i="1">
                <a:ea typeface="ＭＳ Ｐゴシック" panose="020B0600070205080204" pitchFamily="34" charset="-128"/>
              </a:rPr>
            </a:br>
            <a:endParaRPr lang="fr-FR" altLang="fr-FR" sz="1600" i="1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Espace réservé du texte 1">
            <a:extLst>
              <a:ext uri="{FF2B5EF4-FFF2-40B4-BE49-F238E27FC236}">
                <a16:creationId xmlns:a16="http://schemas.microsoft.com/office/drawing/2014/main" id="{E52FEA7F-8311-4748-A525-326209B70EA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auto">
          <a:xfrm>
            <a:off x="2659063" y="893763"/>
            <a:ext cx="6430962" cy="5172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Les évangiles présentent le côté historique du crucifiement.</a:t>
            </a:r>
          </a:p>
          <a:p>
            <a:r>
              <a:rPr lang="fr-FR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De nombreux psaumes parlent des souffrances physiques du Seigneur:</a:t>
            </a:r>
          </a:p>
          <a:p>
            <a:pPr lvl="2"/>
            <a:r>
              <a:rPr lang="fr-FR" altLang="fr-FR">
                <a:latin typeface="Cambria" panose="02040503050406030204" pitchFamily="18" charset="0"/>
                <a:ea typeface="ＭＳ Ｐゴシック" panose="020B0600070205080204" pitchFamily="34" charset="-128"/>
              </a:rPr>
              <a:t>Mes forces s’en vont comme l’eau qui s’écoule, et tous mes os se disloquent; mon cœur est comme de la cire, il se liquéfie au fond de moi. Ma force se dessèche comme l’argile, et ma langue s’attache à mon palais; tu me réduis à la poussière de la mort. Oui, des chiens m’environnent, une bande de scélérats rôdent autour de moi; ils ont percé mes mains et mes pieds. Ps 22,16</a:t>
            </a:r>
          </a:p>
        </p:txBody>
      </p:sp>
      <p:pic>
        <p:nvPicPr>
          <p:cNvPr id="58370" name="Espace réservé pour une image  2">
            <a:extLst>
              <a:ext uri="{FF2B5EF4-FFF2-40B4-BE49-F238E27FC236}">
                <a16:creationId xmlns:a16="http://schemas.microsoft.com/office/drawing/2014/main" id="{56F1B2B0-789F-7F48-B605-6A86F80864E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2562226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Espace réservé du texte 1">
            <a:extLst>
              <a:ext uri="{FF2B5EF4-FFF2-40B4-BE49-F238E27FC236}">
                <a16:creationId xmlns:a16="http://schemas.microsoft.com/office/drawing/2014/main" id="{004C03F5-63E8-4845-9028-D52502CE624E}"/>
              </a:ext>
            </a:extLst>
          </p:cNvPr>
          <p:cNvSpPr>
            <a:spLocks noGrp="1" noChangeArrowheads="1"/>
          </p:cNvSpPr>
          <p:nvPr>
            <p:ph type="body" sz="quarter" idx="12"/>
          </p:nvPr>
        </p:nvSpPr>
        <p:spPr bwMode="auto">
          <a:xfrm>
            <a:off x="3182938" y="1058863"/>
            <a:ext cx="5907087" cy="5172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Certains psaumes nous parlent également des souffrances morales:</a:t>
            </a:r>
            <a:endParaRPr lang="fr-FR" altLang="fr-FR">
              <a:solidFill>
                <a:srgbClr val="404040"/>
              </a:solidFill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pPr lvl="2"/>
            <a:r>
              <a:rPr lang="fr-CH" altLang="fr-FR">
                <a:latin typeface="Cambria" panose="02040503050406030204" pitchFamily="18" charset="0"/>
                <a:ea typeface="ＭＳ Ｐゴシック" panose="020B0600070205080204" pitchFamily="34" charset="-128"/>
              </a:rPr>
              <a:t>Mon Dieu! je crie le jour, et tu ne réponds pas; La nuit, et je ne trouve pas de repos. Ps 22,3	</a:t>
            </a:r>
            <a:endParaRPr lang="fr-FR" altLang="fr-FR"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pPr lvl="2"/>
            <a:r>
              <a:rPr lang="fr-FR" altLang="fr-FR">
                <a:latin typeface="Cambria" panose="02040503050406030204" pitchFamily="18" charset="0"/>
                <a:ea typeface="ＭＳ Ｐゴシック" panose="020B0600070205080204" pitchFamily="34" charset="-128"/>
              </a:rPr>
              <a:t>Tu m’as jeté dans un gouffre profond, dans les ténèbres, dans les abîmes. Ta fureur pèse lourdement sur moi, et tu m’accables des vagues de ta colère.</a:t>
            </a:r>
            <a:r>
              <a:rPr lang="fr-CH" altLang="fr-FR">
                <a:latin typeface="Cambria" panose="02040503050406030204" pitchFamily="18" charset="0"/>
                <a:ea typeface="ＭＳ Ｐゴシック" panose="020B0600070205080204" pitchFamily="34" charset="-128"/>
              </a:rPr>
              <a:t> Ps 88,7 </a:t>
            </a:r>
            <a:endParaRPr lang="fr-FR" altLang="fr-FR"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endParaRPr lang="fr-FR" altLang="fr-FR">
              <a:solidFill>
                <a:srgbClr val="404040"/>
              </a:solidFill>
              <a:latin typeface="Cambria" panose="02040503050406030204" pitchFamily="18" charset="0"/>
              <a:ea typeface="ＭＳ Ｐゴシック" panose="020B0600070205080204" pitchFamily="34" charset="-128"/>
            </a:endParaRPr>
          </a:p>
        </p:txBody>
      </p:sp>
      <p:pic>
        <p:nvPicPr>
          <p:cNvPr id="59394" name="Espace réservé pour une image  3">
            <a:extLst>
              <a:ext uri="{FF2B5EF4-FFF2-40B4-BE49-F238E27FC236}">
                <a16:creationId xmlns:a16="http://schemas.microsoft.com/office/drawing/2014/main" id="{67AF36A0-F4A9-944E-9C45-008D76A2C36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6" r="15176"/>
          <a:stretch>
            <a:fillRect/>
          </a:stretch>
        </p:blipFill>
        <p:spPr bwMode="auto">
          <a:xfrm>
            <a:off x="-36513" y="0"/>
            <a:ext cx="2874963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Espace réservé du texte 1">
            <a:extLst>
              <a:ext uri="{FF2B5EF4-FFF2-40B4-BE49-F238E27FC236}">
                <a16:creationId xmlns:a16="http://schemas.microsoft.com/office/drawing/2014/main" id="{680A17F4-EBD1-9F43-92EC-2F9DDE82BC07}"/>
              </a:ext>
            </a:extLst>
          </p:cNvPr>
          <p:cNvSpPr>
            <a:spLocks noGrp="1" noChangeArrowheads="1"/>
          </p:cNvSpPr>
          <p:nvPr>
            <p:ph type="body" sz="quarter" idx="12"/>
          </p:nvPr>
        </p:nvSpPr>
        <p:spPr bwMode="auto">
          <a:xfrm>
            <a:off x="161925" y="1058863"/>
            <a:ext cx="8786813" cy="5172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C'est la seule parole dite par Jésus durant les 3 heures de ténèbres.</a:t>
            </a:r>
            <a:endParaRPr lang="fr-FR" altLang="fr-FR">
              <a:solidFill>
                <a:srgbClr val="404040"/>
              </a:solidFill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Durant celles-ci, Jésus parle à son "Dieu" et non pas à son "Père".</a:t>
            </a:r>
            <a:endParaRPr lang="fr-FR" altLang="fr-FR">
              <a:solidFill>
                <a:srgbClr val="404040"/>
              </a:solidFill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Portant nos péchés, Jésus a affaire avec le Dieu Juge qui doit punir le péché.</a:t>
            </a:r>
            <a:endParaRPr lang="fr-FR" altLang="fr-FR">
              <a:solidFill>
                <a:srgbClr val="404040"/>
              </a:solidFill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Pour nous rendre justes, Jésus est devenu "coupable" sur la croix.</a:t>
            </a:r>
            <a:endParaRPr lang="fr-FR" altLang="fr-FR">
              <a:solidFill>
                <a:srgbClr val="404040"/>
              </a:solidFill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pPr lvl="2"/>
            <a:r>
              <a:rPr lang="fr-FR" altLang="fr-FR">
                <a:latin typeface="Cambria" panose="02040503050406030204" pitchFamily="18" charset="0"/>
                <a:ea typeface="ＭＳ Ｐゴシック" panose="020B0600070205080204" pitchFamily="34" charset="-128"/>
              </a:rPr>
              <a:t>Celui qui n'a pas connu le péché, il l'a fait devenir péché pour nous afin qu’en lui nous devenions justice de Dieu. 2.Cor 5,21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Espace réservé du texte 1">
            <a:extLst>
              <a:ext uri="{FF2B5EF4-FFF2-40B4-BE49-F238E27FC236}">
                <a16:creationId xmlns:a16="http://schemas.microsoft.com/office/drawing/2014/main" id="{FDDE7277-0B3B-7944-A9EB-5B32189B79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auto">
          <a:xfrm>
            <a:off x="161925" y="1058863"/>
            <a:ext cx="8786813" cy="5172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Ces 3 heures de ténèbres nous montrent que nous ne pouvons pas comprendre ce qui s'est passé entre Dieu et son Fils Jésus en train de porter nos péchés.</a:t>
            </a:r>
            <a:endParaRPr lang="fr-FR" altLang="fr-FR">
              <a:solidFill>
                <a:srgbClr val="404040"/>
              </a:solidFill>
              <a:latin typeface="Cambria" panose="02040503050406030204" pitchFamily="18" charset="0"/>
              <a:ea typeface="ＭＳ Ｐゴシック" panose="020B0600070205080204" pitchFamily="34" charset="-128"/>
            </a:endParaRPr>
          </a:p>
        </p:txBody>
      </p:sp>
      <p:pic>
        <p:nvPicPr>
          <p:cNvPr id="61442" name="Espace réservé pour une image  2" descr="UNADJUSTEDNONRAW_thumb_31de.jpg">
            <a:extLst>
              <a:ext uri="{FF2B5EF4-FFF2-40B4-BE49-F238E27FC236}">
                <a16:creationId xmlns:a16="http://schemas.microsoft.com/office/drawing/2014/main" id="{950FB7D2-2CE0-D04A-BE62-A709CA2C812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05" b="26405"/>
          <a:stretch>
            <a:fillRect/>
          </a:stretch>
        </p:blipFill>
        <p:spPr bwMode="auto">
          <a:xfrm>
            <a:off x="0" y="4006850"/>
            <a:ext cx="9166225" cy="2851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Espace réservé du texte 3">
            <a:extLst>
              <a:ext uri="{FF2B5EF4-FFF2-40B4-BE49-F238E27FC236}">
                <a16:creationId xmlns:a16="http://schemas.microsoft.com/office/drawing/2014/main" id="{E4A96709-0CCD-1448-9FA3-1E6AB56D20A2}"/>
              </a:ext>
            </a:extLst>
          </p:cNvPr>
          <p:cNvSpPr>
            <a:spLocks noGrp="1" noChangeArrowheads="1"/>
          </p:cNvSpPr>
          <p:nvPr>
            <p:ph type="body" sz="quarter" idx="12"/>
          </p:nvPr>
        </p:nvSpPr>
        <p:spPr bwMode="auto">
          <a:xfrm>
            <a:off x="161925" y="1066800"/>
            <a:ext cx="5510213" cy="4945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Jésus est placé sur la croix à 9h du matin. </a:t>
            </a:r>
          </a:p>
          <a:p>
            <a:pPr lvl="1" indent="-284163">
              <a:buSzTx/>
              <a:buFont typeface="Lucida Grande" panose="020B0600040502020204" pitchFamily="34" charset="0"/>
              <a:buChar char="■"/>
            </a:pPr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Les Juifs comptaient les heures depuis le lever du soleil, à 6h. </a:t>
            </a:r>
          </a:p>
          <a:p>
            <a:pPr lvl="1" indent="-284163">
              <a:buSzTx/>
              <a:buFont typeface="Lucida Grande" panose="020B0600040502020204" pitchFamily="34" charset="0"/>
              <a:buChar char="■"/>
            </a:pPr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C’est la raison pour laquelle il est parlé dans Marc 15:25 de « la 3</a:t>
            </a:r>
            <a:r>
              <a:rPr lang="fr-CH" altLang="fr-FR" baseline="30000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ème</a:t>
            </a:r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 heure ».</a:t>
            </a:r>
          </a:p>
          <a:p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Il va y passer 6 heures atroces. Ces 6 heures peuvent être décomposées en 2:</a:t>
            </a:r>
            <a:endParaRPr lang="fr-FR" altLang="fr-FR">
              <a:solidFill>
                <a:srgbClr val="404040"/>
              </a:solidFill>
              <a:latin typeface="Cambria" panose="02040503050406030204" pitchFamily="18" charset="0"/>
              <a:ea typeface="ＭＳ Ｐゴシック" panose="020B0600070205080204" pitchFamily="34" charset="-128"/>
            </a:endParaRPr>
          </a:p>
        </p:txBody>
      </p:sp>
      <p:pic>
        <p:nvPicPr>
          <p:cNvPr id="33794" name="Espace réservé pour une image  5">
            <a:extLst>
              <a:ext uri="{FF2B5EF4-FFF2-40B4-BE49-F238E27FC236}">
                <a16:creationId xmlns:a16="http://schemas.microsoft.com/office/drawing/2014/main" id="{FECB3762-6128-EB44-BB13-E9B7B8CB520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410" b="-35410"/>
          <a:stretch>
            <a:fillRect/>
          </a:stretch>
        </p:blipFill>
        <p:spPr bwMode="auto">
          <a:xfrm>
            <a:off x="5827713" y="1066800"/>
            <a:ext cx="2987675" cy="4945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Espace réservé du texte 1">
            <a:extLst>
              <a:ext uri="{FF2B5EF4-FFF2-40B4-BE49-F238E27FC236}">
                <a16:creationId xmlns:a16="http://schemas.microsoft.com/office/drawing/2014/main" id="{942E2A51-973E-0F4F-8C88-AADD78692C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auto">
          <a:xfrm>
            <a:off x="161925" y="2360613"/>
            <a:ext cx="8786813" cy="3870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Jésus dit cette parole après avoir passé 6 heures sur la croix.</a:t>
            </a:r>
            <a:endParaRPr lang="fr-FR" altLang="fr-FR">
              <a:solidFill>
                <a:srgbClr val="404040"/>
              </a:solidFill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Pendu à la croix, il est en pleine possession de ses facultés mentales.</a:t>
            </a:r>
            <a:endParaRPr lang="fr-FR" altLang="fr-FR">
              <a:solidFill>
                <a:srgbClr val="404040"/>
              </a:solidFill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Il la dit pour accomplir l'écriture:</a:t>
            </a:r>
            <a:endParaRPr lang="fr-FR" altLang="fr-FR">
              <a:solidFill>
                <a:srgbClr val="404040"/>
              </a:solidFill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pPr lvl="2"/>
            <a:r>
              <a:rPr lang="fr-FR" altLang="fr-FR">
                <a:latin typeface="Cambria" panose="02040503050406030204" pitchFamily="18" charset="0"/>
                <a:ea typeface="ＭＳ Ｐゴシック" panose="020B0600070205080204" pitchFamily="34" charset="-128"/>
              </a:rPr>
              <a:t>Mes forces s’en vont comme l’eau qui s’écoule, et tous mes os se disloquent; mon cœur est comme de la cire, il se liquéfie au fond de moi. Ps 22,15	</a:t>
            </a:r>
          </a:p>
          <a:p>
            <a:pPr lvl="2"/>
            <a:r>
              <a:rPr lang="fr-FR" altLang="fr-FR">
                <a:latin typeface="Cambria" panose="02040503050406030204" pitchFamily="18" charset="0"/>
                <a:ea typeface="ＭＳ Ｐゴシック" panose="020B0600070205080204" pitchFamily="34" charset="-128"/>
              </a:rPr>
              <a:t>…pour apaiser ma soif, ils m'abreuvent de vinaigre. Ps 69,21</a:t>
            </a:r>
          </a:p>
          <a:p>
            <a:pPr lvl="2"/>
            <a:endParaRPr lang="fr-FR" altLang="fr-FR">
              <a:latin typeface="Cambria" panose="020405030504060302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62466" name="Titre 1">
            <a:extLst>
              <a:ext uri="{FF2B5EF4-FFF2-40B4-BE49-F238E27FC236}">
                <a16:creationId xmlns:a16="http://schemas.microsoft.com/office/drawing/2014/main" id="{1117713B-F64A-1E4E-8764-60ACFB4EEA3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61925" y="174625"/>
            <a:ext cx="7054850" cy="1827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342900" indent="-342900"/>
            <a:r>
              <a:rPr lang="fr-CH" altLang="fr-FR" sz="3200">
                <a:ea typeface="ＭＳ Ｐゴシック" panose="020B0600070205080204" pitchFamily="34" charset="-128"/>
              </a:rPr>
              <a:t>5ème Parole</a:t>
            </a:r>
            <a:br>
              <a:rPr lang="fr-CH" altLang="fr-FR" sz="3200">
                <a:ea typeface="ＭＳ Ｐゴシック" panose="020B0600070205080204" pitchFamily="34" charset="-128"/>
              </a:rPr>
            </a:br>
            <a:r>
              <a:rPr lang="fr-FR" altLang="fr-FR" sz="2400" i="1">
                <a:ea typeface="ＭＳ Ｐゴシック" panose="020B0600070205080204" pitchFamily="34" charset="-128"/>
              </a:rPr>
              <a:t>Après cela, Jésus, qui savait que tout était déjà accompli, dit, afin que l'Ecriture se réalise pleinement: J'ai soif. Jn 19,28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Espace réservé du texte 1">
            <a:extLst>
              <a:ext uri="{FF2B5EF4-FFF2-40B4-BE49-F238E27FC236}">
                <a16:creationId xmlns:a16="http://schemas.microsoft.com/office/drawing/2014/main" id="{6A2E1694-BAD1-B247-B6CE-E9BE46D365CE}"/>
              </a:ext>
            </a:extLst>
          </p:cNvPr>
          <p:cNvSpPr>
            <a:spLocks noGrp="1" noChangeArrowheads="1"/>
          </p:cNvSpPr>
          <p:nvPr>
            <p:ph type="body" sz="quarter" idx="12"/>
          </p:nvPr>
        </p:nvSpPr>
        <p:spPr bwMode="auto">
          <a:xfrm>
            <a:off x="161925" y="1058863"/>
            <a:ext cx="8786813" cy="5172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Cette parole montre que le Seigneur a connu toutes les souffrances d'un crucifié.</a:t>
            </a:r>
            <a:endParaRPr lang="fr-FR" altLang="fr-FR">
              <a:solidFill>
                <a:srgbClr val="404040"/>
              </a:solidFill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Ce cri met en évidence son humanité.</a:t>
            </a:r>
            <a:endParaRPr lang="fr-FR" altLang="fr-FR">
              <a:solidFill>
                <a:srgbClr val="404040"/>
              </a:solidFill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Le vinaigre était du mauvais vin auquel on avait rajouté de l'eau.</a:t>
            </a:r>
            <a:endParaRPr lang="fr-FR" altLang="fr-FR">
              <a:solidFill>
                <a:srgbClr val="404040"/>
              </a:solidFill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C'était la boisson ordinaire des soldats romains.</a:t>
            </a:r>
            <a:endParaRPr lang="fr-FR" altLang="fr-FR">
              <a:solidFill>
                <a:srgbClr val="404040"/>
              </a:solidFill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Il ne s'agit pas du breuvage stupéfiant que les soldats lui ont présenté avant sa mise en croix.</a:t>
            </a:r>
            <a:endParaRPr lang="fr-FR" altLang="fr-FR">
              <a:solidFill>
                <a:srgbClr val="404040"/>
              </a:solidFill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pPr lvl="2"/>
            <a:r>
              <a:rPr lang="fr-FR" altLang="fr-FR">
                <a:latin typeface="Cambria" panose="02040503050406030204" pitchFamily="18" charset="0"/>
                <a:ea typeface="ＭＳ Ｐゴシック" panose="020B0600070205080204" pitchFamily="34" charset="-128"/>
              </a:rPr>
              <a:t>Arrivés à un endroit appelé Golgotha – ce qui signifie «lieu du crâne», ils lui donnèrent à boire du vinaigre mêlé de fiel; mais quand il l'eut goûté, il ne voulut pas boire. Mt 27,33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Espace réservé du texte 1">
            <a:extLst>
              <a:ext uri="{FF2B5EF4-FFF2-40B4-BE49-F238E27FC236}">
                <a16:creationId xmlns:a16="http://schemas.microsoft.com/office/drawing/2014/main" id="{E68C3B51-E075-EA4D-BD09-B07FBC2F2D0E}"/>
              </a:ext>
            </a:extLst>
          </p:cNvPr>
          <p:cNvSpPr>
            <a:spLocks noGrp="1" noChangeArrowheads="1"/>
          </p:cNvSpPr>
          <p:nvPr>
            <p:ph type="body" sz="quarter" idx="12"/>
          </p:nvPr>
        </p:nvSpPr>
        <p:spPr bwMode="auto">
          <a:xfrm>
            <a:off x="161925" y="1066800"/>
            <a:ext cx="5510213" cy="4945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Le fiel sert à réduire les souffrances du condamné.</a:t>
            </a:r>
            <a:endParaRPr lang="fr-FR" altLang="fr-FR">
              <a:solidFill>
                <a:srgbClr val="404040"/>
              </a:solidFill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A cette boisson, il n'a pas voulu boire.</a:t>
            </a:r>
            <a:endParaRPr lang="fr-FR" altLang="fr-FR">
              <a:solidFill>
                <a:srgbClr val="404040"/>
              </a:solidFill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Il refuse que les souffrances physiques soient atténuées.</a:t>
            </a:r>
            <a:endParaRPr lang="fr-FR" altLang="fr-FR">
              <a:solidFill>
                <a:srgbClr val="404040"/>
              </a:solidFill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Les soldats </a:t>
            </a:r>
            <a:endParaRPr lang="fr-FR" altLang="fr-FR">
              <a:solidFill>
                <a:srgbClr val="404040"/>
              </a:solidFill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pPr lvl="1" indent="-284163">
              <a:buSzTx/>
              <a:buFont typeface="Lucida Grande" panose="020B0600040502020204" pitchFamily="34" charset="0"/>
              <a:buChar char="■"/>
            </a:pPr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trempent une éponge dans ce vinaigre,</a:t>
            </a:r>
            <a:endParaRPr lang="fr-FR" altLang="fr-FR">
              <a:solidFill>
                <a:srgbClr val="404040"/>
              </a:solidFill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pPr lvl="1" indent="-284163">
              <a:buSzTx/>
              <a:buFont typeface="Lucida Grande" panose="020B0600040502020204" pitchFamily="34" charset="0"/>
              <a:buChar char="■"/>
            </a:pPr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la fixent à un bâton,</a:t>
            </a:r>
            <a:endParaRPr lang="fr-FR" altLang="fr-FR">
              <a:solidFill>
                <a:srgbClr val="404040"/>
              </a:solidFill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pPr lvl="1" indent="-284163">
              <a:buSzTx/>
              <a:buFont typeface="Lucida Grande" panose="020B0600040502020204" pitchFamily="34" charset="0"/>
              <a:buChar char="■"/>
            </a:pPr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approchent l'éponge de la bouche de Jésus.</a:t>
            </a:r>
            <a:endParaRPr lang="fr-FR" altLang="fr-FR">
              <a:solidFill>
                <a:srgbClr val="404040"/>
              </a:solidFill>
              <a:latin typeface="Cambria" panose="02040503050406030204" pitchFamily="18" charset="0"/>
              <a:ea typeface="ＭＳ Ｐゴシック" panose="020B0600070205080204" pitchFamily="34" charset="-128"/>
            </a:endParaRPr>
          </a:p>
        </p:txBody>
      </p:sp>
      <p:pic>
        <p:nvPicPr>
          <p:cNvPr id="4" name="Picture 4" descr="eponge-naturelle">
            <a:extLst>
              <a:ext uri="{FF2B5EF4-FFF2-40B4-BE49-F238E27FC236}">
                <a16:creationId xmlns:a16="http://schemas.microsoft.com/office/drawing/2014/main" id="{CBB4D8C5-501D-8840-A635-B84FDA33B81E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739" b="-32739"/>
          <a:stretch>
            <a:fillRect/>
          </a:stretch>
        </p:blipFill>
        <p:spPr bwMode="auto">
          <a:xfrm>
            <a:off x="5827713" y="1066800"/>
            <a:ext cx="2987675" cy="4945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Espace réservé du texte 1">
            <a:extLst>
              <a:ext uri="{FF2B5EF4-FFF2-40B4-BE49-F238E27FC236}">
                <a16:creationId xmlns:a16="http://schemas.microsoft.com/office/drawing/2014/main" id="{68CAD79C-6913-6945-936D-67802AD869D1}"/>
              </a:ext>
            </a:extLst>
          </p:cNvPr>
          <p:cNvSpPr>
            <a:spLocks noGrp="1" noChangeArrowheads="1"/>
          </p:cNvSpPr>
          <p:nvPr>
            <p:ph type="body" sz="quarter" idx="12"/>
          </p:nvPr>
        </p:nvSpPr>
        <p:spPr bwMode="auto">
          <a:xfrm>
            <a:off x="152400" y="963613"/>
            <a:ext cx="8786813" cy="5172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Jésus a eu soif pour nous désaltérer à toujours!</a:t>
            </a:r>
            <a:endParaRPr lang="fr-FR" altLang="fr-FR">
              <a:solidFill>
                <a:srgbClr val="404040"/>
              </a:solidFill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pPr lvl="2"/>
            <a:r>
              <a:rPr lang="fr-FR" altLang="fr-FR">
                <a:latin typeface="Cambria" panose="02040503050406030204" pitchFamily="18" charset="0"/>
                <a:ea typeface="ＭＳ Ｐゴシック" panose="020B0600070205080204" pitchFamily="34" charset="-128"/>
              </a:rPr>
              <a:t>A celui qui a soif, je donnerai à boire gratuitement de la source de l'eau de la vie. Ap 21,6	</a:t>
            </a:r>
          </a:p>
        </p:txBody>
      </p:sp>
      <p:pic>
        <p:nvPicPr>
          <p:cNvPr id="65538" name="Espace réservé pour une image  3">
            <a:extLst>
              <a:ext uri="{FF2B5EF4-FFF2-40B4-BE49-F238E27FC236}">
                <a16:creationId xmlns:a16="http://schemas.microsoft.com/office/drawing/2014/main" id="{95B7DE56-B110-F54B-88BD-3F8A82643F0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57513"/>
            <a:ext cx="9166225" cy="3898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3">
            <a:extLst>
              <a:ext uri="{FF2B5EF4-FFF2-40B4-BE49-F238E27FC236}">
                <a16:creationId xmlns:a16="http://schemas.microsoft.com/office/drawing/2014/main" id="{8F13D923-D6CA-9B44-BDBB-4404FBDCB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4100" y="6092825"/>
            <a:ext cx="5508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CH" sz="1200" dirty="0">
                <a:solidFill>
                  <a:srgbClr val="4D4D4D"/>
                </a:solidFill>
                <a:latin typeface="+mj-lt"/>
              </a:rPr>
              <a:t>DG</a:t>
            </a:r>
            <a:endParaRPr lang="fr-FR" sz="1200" dirty="0">
              <a:solidFill>
                <a:srgbClr val="4D4D4D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Espace réservé du texte 1">
            <a:extLst>
              <a:ext uri="{FF2B5EF4-FFF2-40B4-BE49-F238E27FC236}">
                <a16:creationId xmlns:a16="http://schemas.microsoft.com/office/drawing/2014/main" id="{78F331E7-C4A7-5148-A32B-66C3175E94EC}"/>
              </a:ext>
            </a:extLst>
          </p:cNvPr>
          <p:cNvSpPr>
            <a:spLocks noGrp="1" noChangeArrowheads="1"/>
          </p:cNvSpPr>
          <p:nvPr>
            <p:ph type="body" sz="quarter" idx="12"/>
          </p:nvPr>
        </p:nvSpPr>
        <p:spPr bwMode="auto">
          <a:xfrm>
            <a:off x="161925" y="2360613"/>
            <a:ext cx="8786813" cy="3870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L'œuvre expiatoire est accomplie.	</a:t>
            </a:r>
          </a:p>
          <a:p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Jésus s'est offert pour nous sauver.</a:t>
            </a:r>
            <a:endParaRPr lang="fr-FR" altLang="fr-FR">
              <a:solidFill>
                <a:srgbClr val="404040"/>
              </a:solidFill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pPr lvl="2"/>
            <a:r>
              <a:rPr lang="fr-FR" altLang="fr-FR">
                <a:latin typeface="Cambria" panose="02040503050406030204" pitchFamily="18" charset="0"/>
                <a:ea typeface="ＭＳ Ｐゴシック" panose="020B0600070205080204" pitchFamily="34" charset="-128"/>
              </a:rPr>
              <a:t>…vivez dans l'amour en suivant l'exemple de Christ, qui nous a aimés et qui s'est donné lui-même pour nous comme une offrande et un sacrifice dont l’odeur est agréable à Dieu. Eph 5,2	</a:t>
            </a:r>
          </a:p>
          <a:p>
            <a:pPr lvl="2"/>
            <a:r>
              <a:rPr lang="fr-FR" altLang="fr-FR">
                <a:latin typeface="Cambria" panose="02040503050406030204" pitchFamily="18" charset="0"/>
                <a:ea typeface="ＭＳ Ｐゴシック" panose="020B0600070205080204" pitchFamily="34" charset="-128"/>
              </a:rPr>
              <a:t>…nous avons été rendus saints par l'offrande du corps de Jésus-Christ une fois pour toutes.. Hbr 10,10	</a:t>
            </a:r>
          </a:p>
        </p:txBody>
      </p:sp>
      <p:sp>
        <p:nvSpPr>
          <p:cNvPr id="66562" name="Titre 2">
            <a:extLst>
              <a:ext uri="{FF2B5EF4-FFF2-40B4-BE49-F238E27FC236}">
                <a16:creationId xmlns:a16="http://schemas.microsoft.com/office/drawing/2014/main" id="{6485F952-2126-5C49-B592-05A3812418C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61925" y="369888"/>
            <a:ext cx="7054850" cy="1827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fr-FR" altLang="fr-FR">
                <a:ea typeface="ＭＳ Ｐゴシック" panose="020B0600070205080204" pitchFamily="34" charset="-128"/>
              </a:rPr>
              <a:t>6</a:t>
            </a:r>
            <a:r>
              <a:rPr lang="fr-FR" altLang="fr-FR" baseline="30000">
                <a:ea typeface="ＭＳ Ｐゴシック" panose="020B0600070205080204" pitchFamily="34" charset="-128"/>
              </a:rPr>
              <a:t>ème</a:t>
            </a:r>
            <a:r>
              <a:rPr lang="fr-FR" altLang="fr-FR">
                <a:ea typeface="ＭＳ Ｐゴシック" panose="020B0600070205080204" pitchFamily="34" charset="-128"/>
              </a:rPr>
              <a:t> parole</a:t>
            </a:r>
            <a:br>
              <a:rPr lang="fr-FR" altLang="fr-FR">
                <a:ea typeface="ＭＳ Ｐゴシック" panose="020B0600070205080204" pitchFamily="34" charset="-128"/>
              </a:rPr>
            </a:br>
            <a:r>
              <a:rPr lang="fr-FR" altLang="fr-FR" sz="2400" i="1">
                <a:ea typeface="ＭＳ Ｐゴシック" panose="020B0600070205080204" pitchFamily="34" charset="-128"/>
              </a:rPr>
              <a:t>Quand Jésus eut pris le vinaigre, il dit: Tout est accompli. Jn 19,30</a:t>
            </a:r>
            <a:br>
              <a:rPr lang="fr-FR" altLang="fr-FR" sz="2400" i="1">
                <a:ea typeface="ＭＳ Ｐゴシック" panose="020B0600070205080204" pitchFamily="34" charset="-128"/>
              </a:rPr>
            </a:br>
            <a:endParaRPr lang="fr-FR" altLang="fr-FR" sz="2400" i="1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Espace réservé du texte 1">
            <a:extLst>
              <a:ext uri="{FF2B5EF4-FFF2-40B4-BE49-F238E27FC236}">
                <a16:creationId xmlns:a16="http://schemas.microsoft.com/office/drawing/2014/main" id="{9C49B5CB-896D-2A48-9466-2E4A21B0C220}"/>
              </a:ext>
            </a:extLst>
          </p:cNvPr>
          <p:cNvSpPr>
            <a:spLocks noGrp="1" noChangeArrowheads="1"/>
          </p:cNvSpPr>
          <p:nvPr>
            <p:ph type="body" sz="quarter" idx="12"/>
          </p:nvPr>
        </p:nvSpPr>
        <p:spPr bwMode="auto">
          <a:xfrm>
            <a:off x="161925" y="1066800"/>
            <a:ext cx="5510213" cy="4945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Dieu voulait des êtres purs qui soient en joie auprès de lui au ciel.</a:t>
            </a:r>
            <a:endParaRPr lang="fr-FR" altLang="fr-FR">
              <a:solidFill>
                <a:srgbClr val="404040"/>
              </a:solidFill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pPr lvl="1" indent="-284163">
              <a:buSzTx/>
              <a:buFont typeface="Lucida Grande" panose="020B0600040502020204" pitchFamily="34" charset="0"/>
              <a:buChar char="■"/>
            </a:pPr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Les hommes sont pécheurs.</a:t>
            </a:r>
            <a:endParaRPr lang="fr-FR" altLang="fr-FR">
              <a:solidFill>
                <a:srgbClr val="404040"/>
              </a:solidFill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pPr lvl="1" indent="-284163">
              <a:buSzTx/>
              <a:buFont typeface="Lucida Grande" panose="020B0600040502020204" pitchFamily="34" charset="0"/>
              <a:buChar char="■"/>
            </a:pPr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Ils ne peuvent de ce fait accéder au ciel.</a:t>
            </a:r>
            <a:endParaRPr lang="fr-FR" altLang="fr-FR">
              <a:solidFill>
                <a:srgbClr val="404040"/>
              </a:solidFill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Dieu a envoyé son Fils Jésus sur terre avec une mission précise:</a:t>
            </a:r>
            <a:endParaRPr lang="fr-FR" altLang="fr-FR">
              <a:solidFill>
                <a:srgbClr val="404040"/>
              </a:solidFill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pPr lvl="1" indent="-284163">
              <a:buSzTx/>
              <a:buFont typeface="Lucida Grande" panose="020B0600040502020204" pitchFamily="34" charset="0"/>
              <a:buChar char="■"/>
            </a:pPr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Sauver les hommes du péché.</a:t>
            </a:r>
            <a:endParaRPr lang="fr-FR" altLang="fr-FR">
              <a:solidFill>
                <a:srgbClr val="404040"/>
              </a:solidFill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endParaRPr lang="fr-FR" altLang="fr-FR">
              <a:solidFill>
                <a:srgbClr val="404040"/>
              </a:solidFill>
              <a:latin typeface="Cambria" panose="02040503050406030204" pitchFamily="18" charset="0"/>
              <a:ea typeface="ＭＳ Ｐゴシック" panose="020B0600070205080204" pitchFamily="34" charset="-128"/>
            </a:endParaRPr>
          </a:p>
        </p:txBody>
      </p:sp>
      <p:pic>
        <p:nvPicPr>
          <p:cNvPr id="67586" name="Espace réservé pour une image  8">
            <a:extLst>
              <a:ext uri="{FF2B5EF4-FFF2-40B4-BE49-F238E27FC236}">
                <a16:creationId xmlns:a16="http://schemas.microsoft.com/office/drawing/2014/main" id="{F8E85119-988F-9F4D-B229-A31FDB57C9C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713" y="1066800"/>
            <a:ext cx="2987675" cy="4945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3">
            <a:extLst>
              <a:ext uri="{FF2B5EF4-FFF2-40B4-BE49-F238E27FC236}">
                <a16:creationId xmlns:a16="http://schemas.microsoft.com/office/drawing/2014/main" id="{B9634D3E-F283-5A46-96DE-18FF0D5EB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9788" y="5973763"/>
            <a:ext cx="550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CH" sz="1200" dirty="0">
                <a:solidFill>
                  <a:srgbClr val="4D4D4D"/>
                </a:solidFill>
                <a:latin typeface="+mj-lt"/>
              </a:rPr>
              <a:t>TP</a:t>
            </a:r>
            <a:endParaRPr lang="fr-FR" sz="1200" dirty="0">
              <a:solidFill>
                <a:srgbClr val="4D4D4D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Espace réservé du texte 1">
            <a:extLst>
              <a:ext uri="{FF2B5EF4-FFF2-40B4-BE49-F238E27FC236}">
                <a16:creationId xmlns:a16="http://schemas.microsoft.com/office/drawing/2014/main" id="{7A5DB38E-34A7-FF4E-8F86-7432C6CDBC2A}"/>
              </a:ext>
            </a:extLst>
          </p:cNvPr>
          <p:cNvSpPr>
            <a:spLocks noGrp="1" noChangeArrowheads="1"/>
          </p:cNvSpPr>
          <p:nvPr>
            <p:ph type="body" sz="quarter" idx="12"/>
          </p:nvPr>
        </p:nvSpPr>
        <p:spPr bwMode="auto">
          <a:xfrm>
            <a:off x="161925" y="1058863"/>
            <a:ext cx="8786813" cy="5172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Nous voici au terme de 6 heures de souffrances sur la croix.</a:t>
            </a:r>
            <a:endParaRPr lang="fr-FR" altLang="fr-FR">
              <a:solidFill>
                <a:srgbClr val="404040"/>
              </a:solidFill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Jésus-Christ a porté sur lui tous nos péchés.</a:t>
            </a:r>
            <a:endParaRPr lang="fr-FR" altLang="fr-FR">
              <a:solidFill>
                <a:srgbClr val="404040"/>
              </a:solidFill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Il peut dire "c'est accompli".</a:t>
            </a:r>
            <a:endParaRPr lang="fr-FR" altLang="fr-FR">
              <a:solidFill>
                <a:srgbClr val="404040"/>
              </a:solidFill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De nombreuses religions ont pour base le mot "faire".</a:t>
            </a:r>
            <a:endParaRPr lang="fr-FR" altLang="fr-FR">
              <a:solidFill>
                <a:srgbClr val="404040"/>
              </a:solidFill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Jésus base le christianisme sur les 2 mots "c'est accompli".</a:t>
            </a:r>
            <a:endParaRPr lang="fr-FR" altLang="fr-FR">
              <a:solidFill>
                <a:srgbClr val="404040"/>
              </a:solidFill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Merci Seigneur d'avoir tout accompli pour nous!</a:t>
            </a:r>
            <a:endParaRPr lang="fr-FR" altLang="fr-FR">
              <a:solidFill>
                <a:srgbClr val="404040"/>
              </a:solidFill>
              <a:latin typeface="Cambria" panose="020405030504060302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Espace réservé du texte 1">
            <a:extLst>
              <a:ext uri="{FF2B5EF4-FFF2-40B4-BE49-F238E27FC236}">
                <a16:creationId xmlns:a16="http://schemas.microsoft.com/office/drawing/2014/main" id="{1DD9F4CA-F604-8746-896F-AEC9D251B2C2}"/>
              </a:ext>
            </a:extLst>
          </p:cNvPr>
          <p:cNvSpPr>
            <a:spLocks noGrp="1" noChangeArrowheads="1"/>
          </p:cNvSpPr>
          <p:nvPr>
            <p:ph type="body" sz="quarter" idx="12"/>
          </p:nvPr>
        </p:nvSpPr>
        <p:spPr bwMode="auto">
          <a:xfrm>
            <a:off x="161925" y="1058863"/>
            <a:ext cx="8786813" cy="5172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La mort de Jésus nous donne l'accès à Dieu.</a:t>
            </a:r>
          </a:p>
          <a:p>
            <a:endParaRPr lang="fr-FR" altLang="fr-FR">
              <a:solidFill>
                <a:srgbClr val="404040"/>
              </a:solidFill>
              <a:latin typeface="Cambria" panose="020405030504060302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4" name="Text Box 11">
            <a:extLst>
              <a:ext uri="{FF2B5EF4-FFF2-40B4-BE49-F238E27FC236}">
                <a16:creationId xmlns:a16="http://schemas.microsoft.com/office/drawing/2014/main" id="{29D6EF75-C471-A74E-8412-D6CFC5FF4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00" y="2084388"/>
            <a:ext cx="1735138" cy="522287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sz="2800" b="0" dirty="0">
                <a:solidFill>
                  <a:schemeClr val="bg1"/>
                </a:solidFill>
                <a:latin typeface="+mj-lt"/>
              </a:rPr>
              <a:t>L'homme</a:t>
            </a:r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1835449B-140B-EC46-8427-78C2C3206E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0388" y="2057400"/>
            <a:ext cx="1336675" cy="5238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sz="2800" b="0" dirty="0">
                <a:solidFill>
                  <a:schemeClr val="bg1"/>
                </a:solidFill>
                <a:latin typeface="+mj-lt"/>
              </a:rPr>
              <a:t>Dieu</a:t>
            </a:r>
          </a:p>
        </p:txBody>
      </p:sp>
      <p:pic>
        <p:nvPicPr>
          <p:cNvPr id="6" name="Picture 13" descr="montagne et précipice">
            <a:extLst>
              <a:ext uri="{FF2B5EF4-FFF2-40B4-BE49-F238E27FC236}">
                <a16:creationId xmlns:a16="http://schemas.microsoft.com/office/drawing/2014/main" id="{F40C890D-F7A9-E146-B589-1C13C6EAB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2797175"/>
            <a:ext cx="3551238" cy="343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4">
            <a:extLst>
              <a:ext uri="{FF2B5EF4-FFF2-40B4-BE49-F238E27FC236}">
                <a16:creationId xmlns:a16="http://schemas.microsoft.com/office/drawing/2014/main" id="{AC0F07EF-EA9F-BD41-BF93-525FAEA08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9975" y="2806700"/>
            <a:ext cx="273050" cy="3424238"/>
          </a:xfrm>
          <a:prstGeom prst="cube">
            <a:avLst>
              <a:gd name="adj" fmla="val 25000"/>
            </a:avLst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r-CH" altLang="fr-FR"/>
          </a:p>
        </p:txBody>
      </p:sp>
      <p:graphicFrame>
        <p:nvGraphicFramePr>
          <p:cNvPr id="8" name="Object 15">
            <a:extLst>
              <a:ext uri="{FF2B5EF4-FFF2-40B4-BE49-F238E27FC236}">
                <a16:creationId xmlns:a16="http://schemas.microsoft.com/office/drawing/2014/main" id="{1DB8EF3A-D434-FF4A-9A48-94B03BCF4A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40025" y="3055938"/>
          <a:ext cx="284163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4381500" imgH="9677400" progId="">
                  <p:embed/>
                </p:oleObj>
              </mc:Choice>
              <mc:Fallback>
                <p:oleObj r:id="rId3" imgW="4381500" imgH="9677400" progId="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0025" y="3055938"/>
                        <a:ext cx="284163" cy="62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utoShape 17">
            <a:extLst>
              <a:ext uri="{FF2B5EF4-FFF2-40B4-BE49-F238E27FC236}">
                <a16:creationId xmlns:a16="http://schemas.microsoft.com/office/drawing/2014/main" id="{EF995838-ED7D-0043-881D-DDA2129FC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3950" y="3683000"/>
            <a:ext cx="2566988" cy="198438"/>
          </a:xfrm>
          <a:prstGeom prst="cube">
            <a:avLst>
              <a:gd name="adj" fmla="val 25000"/>
            </a:avLst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r-CH" alt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01803 L 0.24826 0.01803 " pathEditMode="relative" ptsTypes="AA">
                                      <p:cBhvr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Espace réservé du texte 1">
            <a:extLst>
              <a:ext uri="{FF2B5EF4-FFF2-40B4-BE49-F238E27FC236}">
                <a16:creationId xmlns:a16="http://schemas.microsoft.com/office/drawing/2014/main" id="{C6F77002-A2FF-1344-AE19-E57C2F683D61}"/>
              </a:ext>
            </a:extLst>
          </p:cNvPr>
          <p:cNvSpPr>
            <a:spLocks noGrp="1" noChangeArrowheads="1"/>
          </p:cNvSpPr>
          <p:nvPr>
            <p:ph type="body" sz="quarter" idx="12"/>
          </p:nvPr>
        </p:nvSpPr>
        <p:spPr bwMode="auto">
          <a:xfrm>
            <a:off x="161925" y="2614613"/>
            <a:ext cx="8786813" cy="3616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La mort de Jésus nous donne l'accès à Dieu.</a:t>
            </a:r>
            <a:endParaRPr lang="fr-FR" altLang="fr-FR">
              <a:solidFill>
                <a:srgbClr val="404040"/>
              </a:solidFill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C'est un cri de victoire, Satan est vaincu.</a:t>
            </a:r>
            <a:endParaRPr lang="fr-FR" altLang="fr-FR">
              <a:solidFill>
                <a:srgbClr val="404040"/>
              </a:solidFill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pPr lvl="2"/>
            <a:r>
              <a:rPr lang="fr-FR" altLang="fr-FR">
                <a:latin typeface="Cambria" panose="02040503050406030204" pitchFamily="18" charset="0"/>
                <a:ea typeface="ＭＳ Ｐゴシック" panose="020B0600070205080204" pitchFamily="34" charset="-128"/>
              </a:rPr>
              <a:t>… par sa mort, il a pu rendre impuissant celui qui exerçait le pouvoir de la mort, c'est-à-dire le diable; Hbr 2,14	</a:t>
            </a:r>
          </a:p>
          <a:p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Il entre dans la mort en vainqueur.</a:t>
            </a:r>
            <a:endParaRPr lang="fr-FR" altLang="fr-FR">
              <a:solidFill>
                <a:srgbClr val="404040"/>
              </a:solidFill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Sa mort est surnaturelle:</a:t>
            </a:r>
            <a:endParaRPr lang="fr-FR" altLang="fr-FR">
              <a:solidFill>
                <a:srgbClr val="404040"/>
              </a:solidFill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pPr lvl="1" indent="-284163">
              <a:buSzTx/>
              <a:buFont typeface="Lucida Grande" panose="020B0600040502020204" pitchFamily="34" charset="0"/>
              <a:buChar char="■"/>
            </a:pPr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Quel homme pourrait crier à haute voix et mourir juste après?</a:t>
            </a:r>
            <a:endParaRPr lang="fr-FR" altLang="fr-FR">
              <a:solidFill>
                <a:srgbClr val="404040"/>
              </a:solidFill>
              <a:latin typeface="Cambria" panose="020405030504060302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70658" name="Titre 4">
            <a:extLst>
              <a:ext uri="{FF2B5EF4-FFF2-40B4-BE49-F238E27FC236}">
                <a16:creationId xmlns:a16="http://schemas.microsoft.com/office/drawing/2014/main" id="{76563B10-5369-D642-B041-B8AE296E386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61925" y="174625"/>
            <a:ext cx="7054850" cy="1827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fr-FR" altLang="fr-FR">
                <a:ea typeface="ＭＳ Ｐゴシック" panose="020B0600070205080204" pitchFamily="34" charset="-128"/>
              </a:rPr>
              <a:t>7</a:t>
            </a:r>
            <a:r>
              <a:rPr lang="fr-FR" altLang="fr-FR" baseline="30000">
                <a:ea typeface="ＭＳ Ｐゴシック" panose="020B0600070205080204" pitchFamily="34" charset="-128"/>
              </a:rPr>
              <a:t>ème</a:t>
            </a:r>
            <a:r>
              <a:rPr lang="fr-FR" altLang="fr-FR">
                <a:ea typeface="ＭＳ Ｐゴシック" panose="020B0600070205080204" pitchFamily="34" charset="-128"/>
              </a:rPr>
              <a:t> parole</a:t>
            </a:r>
            <a:br>
              <a:rPr lang="fr-FR" altLang="fr-FR">
                <a:ea typeface="ＭＳ Ｐゴシック" panose="020B0600070205080204" pitchFamily="34" charset="-128"/>
              </a:rPr>
            </a:br>
            <a:r>
              <a:rPr lang="fr-FR" altLang="fr-FR" sz="2400" i="1">
                <a:ea typeface="ＭＳ Ｐゴシック" panose="020B0600070205080204" pitchFamily="34" charset="-128"/>
              </a:rPr>
              <a:t>Jésus s'écria d'une voix forte: Père, je remets mon esprit entre tes mains. Après avoir dit ces paroles, il expira. Lc 23,46	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Espace réservé du texte 1">
            <a:extLst>
              <a:ext uri="{FF2B5EF4-FFF2-40B4-BE49-F238E27FC236}">
                <a16:creationId xmlns:a16="http://schemas.microsoft.com/office/drawing/2014/main" id="{98B24C73-B6C6-7A4C-A790-BA0D48F24C23}"/>
              </a:ext>
            </a:extLst>
          </p:cNvPr>
          <p:cNvSpPr>
            <a:spLocks noGrp="1" noChangeArrowheads="1"/>
          </p:cNvSpPr>
          <p:nvPr>
            <p:ph type="body" sz="quarter" idx="12"/>
          </p:nvPr>
        </p:nvSpPr>
        <p:spPr bwMode="auto">
          <a:xfrm>
            <a:off x="161925" y="923925"/>
            <a:ext cx="8786813" cy="5172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Le Seigneur peut à nouveau s'adresser à son "Père".</a:t>
            </a:r>
            <a:endParaRPr lang="fr-FR" altLang="fr-FR">
              <a:solidFill>
                <a:srgbClr val="404040"/>
              </a:solidFill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pPr lvl="1" indent="-284163">
              <a:buSzTx/>
              <a:buFont typeface="Lucida Grande" panose="020B0600040502020204" pitchFamily="34" charset="0"/>
              <a:buChar char="■"/>
            </a:pPr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Interrompue durant 3 heures, la relation Père-Fils est rétablie.</a:t>
            </a:r>
            <a:endParaRPr lang="fr-FR" altLang="fr-FR">
              <a:solidFill>
                <a:srgbClr val="404040"/>
              </a:solidFill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Que dit Jean des derniers instants de vie de Jésus?</a:t>
            </a:r>
            <a:endParaRPr lang="fr-FR" altLang="fr-FR">
              <a:solidFill>
                <a:srgbClr val="404040"/>
              </a:solidFill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pPr lvl="2"/>
            <a:r>
              <a:rPr lang="fr-FR" altLang="fr-FR">
                <a:latin typeface="Cambria" panose="02040503050406030204" pitchFamily="18" charset="0"/>
                <a:ea typeface="ＭＳ Ｐゴシック" panose="020B0600070205080204" pitchFamily="34" charset="-128"/>
              </a:rPr>
              <a:t>Quand Jésus eut pris le vinaigre, il dit: Tout est accompli. Puis il baissa la tête et rendit l'esprit</a:t>
            </a:r>
            <a:r>
              <a:rPr lang="fr-CH" altLang="fr-FR">
                <a:latin typeface="Cambria" panose="02040503050406030204" pitchFamily="18" charset="0"/>
                <a:ea typeface="ＭＳ Ｐゴシック" panose="020B0600070205080204" pitchFamily="34" charset="-128"/>
              </a:rPr>
              <a:t>. Jn 19,30	</a:t>
            </a:r>
            <a:endParaRPr lang="fr-FR" altLang="fr-FR"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Il baisse la tête.</a:t>
            </a:r>
            <a:endParaRPr lang="fr-FR" altLang="fr-FR">
              <a:solidFill>
                <a:srgbClr val="404040"/>
              </a:solidFill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Il accomplit volontairement ce geste.</a:t>
            </a:r>
            <a:endParaRPr lang="fr-FR" altLang="fr-FR">
              <a:solidFill>
                <a:srgbClr val="404040"/>
              </a:solidFill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Cela veut dire que durant les 6 heures de la croix</a:t>
            </a:r>
            <a:endParaRPr lang="fr-FR" altLang="fr-FR">
              <a:solidFill>
                <a:srgbClr val="404040"/>
              </a:solidFill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pPr lvl="1" indent="-284163">
              <a:buSzTx/>
              <a:buFont typeface="Lucida Grande" panose="020B0600040502020204" pitchFamily="34" charset="0"/>
              <a:buChar char="■"/>
            </a:pPr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Il se tient droit,</a:t>
            </a:r>
            <a:endParaRPr lang="fr-FR" altLang="fr-FR">
              <a:solidFill>
                <a:srgbClr val="404040"/>
              </a:solidFill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pPr lvl="1" indent="-284163">
              <a:buSzTx/>
              <a:buFont typeface="Lucida Grande" panose="020B0600040502020204" pitchFamily="34" charset="0"/>
              <a:buChar char="■"/>
            </a:pPr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Il n'est pas évanoui,</a:t>
            </a:r>
            <a:endParaRPr lang="fr-FR" altLang="fr-FR">
              <a:solidFill>
                <a:srgbClr val="404040"/>
              </a:solidFill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pPr lvl="1" indent="-284163">
              <a:buSzTx/>
              <a:buFont typeface="Lucida Grande" panose="020B0600040502020204" pitchFamily="34" charset="0"/>
              <a:buChar char="■"/>
            </a:pPr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Il est en pleine possession de ses moyens.</a:t>
            </a:r>
            <a:endParaRPr lang="fr-FR" altLang="fr-FR">
              <a:solidFill>
                <a:srgbClr val="404040"/>
              </a:solidFill>
              <a:latin typeface="Cambria" panose="020405030504060302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Espace réservé du texte 3">
            <a:extLst>
              <a:ext uri="{FF2B5EF4-FFF2-40B4-BE49-F238E27FC236}">
                <a16:creationId xmlns:a16="http://schemas.microsoft.com/office/drawing/2014/main" id="{D38F0F4C-C47F-094C-A8E2-20D2A04D4143}"/>
              </a:ext>
            </a:extLst>
          </p:cNvPr>
          <p:cNvSpPr>
            <a:spLocks noGrp="1" noChangeArrowheads="1"/>
          </p:cNvSpPr>
          <p:nvPr>
            <p:ph type="body" sz="quarter" idx="12"/>
          </p:nvPr>
        </p:nvSpPr>
        <p:spPr bwMode="auto">
          <a:xfrm>
            <a:off x="161925" y="1066800"/>
            <a:ext cx="5510213" cy="4945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Les 3 premières heures</a:t>
            </a:r>
            <a:r>
              <a:rPr lang="fr-FR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:</a:t>
            </a:r>
          </a:p>
          <a:p>
            <a:pPr lvl="1" indent="-284163">
              <a:buSzTx/>
              <a:buFont typeface="Lucida Grande" panose="020B0600040502020204" pitchFamily="34" charset="0"/>
              <a:buChar char="■"/>
            </a:pPr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ce sont les "3 heures des hommes". </a:t>
            </a:r>
          </a:p>
          <a:p>
            <a:pPr lvl="1" indent="-284163">
              <a:buSzTx/>
              <a:buFont typeface="Lucida Grande" panose="020B0600040502020204" pitchFamily="34" charset="0"/>
              <a:buChar char="■"/>
            </a:pPr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les hommes se déchaînent: moqueries, insultes,… </a:t>
            </a:r>
          </a:p>
          <a:p>
            <a:pPr lvl="1" indent="-284163">
              <a:buSzTx/>
              <a:buFont typeface="Lucida Grande" panose="020B0600040502020204" pitchFamily="34" charset="0"/>
              <a:buChar char="■"/>
            </a:pPr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Jésus a affaire aux hommes qui le traitent comme le pire des condamnés à mort.</a:t>
            </a:r>
            <a:endParaRPr lang="fr-FR" altLang="fr-FR">
              <a:solidFill>
                <a:srgbClr val="404040"/>
              </a:solidFill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Les 3 dernières heures</a:t>
            </a:r>
            <a:r>
              <a:rPr lang="fr-FR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:</a:t>
            </a:r>
          </a:p>
          <a:p>
            <a:pPr lvl="1" indent="-284163">
              <a:buSzTx/>
              <a:buFont typeface="Lucida Grande" panose="020B0600040502020204" pitchFamily="34" charset="0"/>
              <a:buChar char="■"/>
            </a:pPr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c'est durant ces 3 heures que Jésus a porté tous nos péchés. </a:t>
            </a:r>
          </a:p>
          <a:p>
            <a:pPr lvl="1" indent="-284163">
              <a:buSzTx/>
              <a:buFont typeface="Lucida Grande" panose="020B0600040502020204" pitchFamily="34" charset="0"/>
              <a:buChar char="■"/>
            </a:pPr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Il se trouve sous la colère de Dieu. </a:t>
            </a:r>
          </a:p>
          <a:p>
            <a:pPr lvl="1" indent="-284163">
              <a:buSzTx/>
              <a:buFont typeface="Lucida Grande" panose="020B0600040502020204" pitchFamily="34" charset="0"/>
              <a:buChar char="■"/>
            </a:pPr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La communion avec Dieu est interrompue.</a:t>
            </a:r>
            <a:endParaRPr lang="fr-FR" altLang="fr-FR">
              <a:solidFill>
                <a:srgbClr val="404040"/>
              </a:solidFill>
              <a:latin typeface="Cambria" panose="02040503050406030204" pitchFamily="18" charset="0"/>
              <a:ea typeface="ＭＳ Ｐゴシック" panose="020B0600070205080204" pitchFamily="34" charset="-128"/>
            </a:endParaRPr>
          </a:p>
        </p:txBody>
      </p:sp>
      <p:pic>
        <p:nvPicPr>
          <p:cNvPr id="34818" name="Espace réservé pour une image  5">
            <a:extLst>
              <a:ext uri="{FF2B5EF4-FFF2-40B4-BE49-F238E27FC236}">
                <a16:creationId xmlns:a16="http://schemas.microsoft.com/office/drawing/2014/main" id="{92E93484-B0DD-F54B-8105-A01F8B611E6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804" b="-33804"/>
          <a:stretch>
            <a:fillRect/>
          </a:stretch>
        </p:blipFill>
        <p:spPr bwMode="auto">
          <a:xfrm>
            <a:off x="5827713" y="1066800"/>
            <a:ext cx="2987675" cy="4945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Espace réservé du texte 1">
            <a:extLst>
              <a:ext uri="{FF2B5EF4-FFF2-40B4-BE49-F238E27FC236}">
                <a16:creationId xmlns:a16="http://schemas.microsoft.com/office/drawing/2014/main" id="{027999ED-D56C-8C46-B01D-183039B5F6F2}"/>
              </a:ext>
            </a:extLst>
          </p:cNvPr>
          <p:cNvSpPr>
            <a:spLocks noGrp="1" noChangeArrowheads="1"/>
          </p:cNvSpPr>
          <p:nvPr>
            <p:ph type="body" sz="quarter" idx="12"/>
          </p:nvPr>
        </p:nvSpPr>
        <p:spPr bwMode="auto">
          <a:xfrm>
            <a:off x="161925" y="1066800"/>
            <a:ext cx="5510213" cy="4945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Jésus ressuscite après 3 jours.</a:t>
            </a:r>
            <a:endParaRPr lang="fr-FR" altLang="fr-FR">
              <a:solidFill>
                <a:srgbClr val="404040"/>
              </a:solidFill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Il est vu par plus de 500 personnes.</a:t>
            </a:r>
            <a:endParaRPr lang="fr-FR" altLang="fr-FR">
              <a:solidFill>
                <a:srgbClr val="404040"/>
              </a:solidFill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Ses disciples </a:t>
            </a:r>
            <a:endParaRPr lang="fr-FR" altLang="fr-FR">
              <a:solidFill>
                <a:srgbClr val="404040"/>
              </a:solidFill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pPr lvl="1" indent="-284163">
              <a:buSzTx/>
              <a:buFont typeface="Lucida Grande" panose="020B0600040502020204" pitchFamily="34" charset="0"/>
              <a:buChar char="■"/>
            </a:pPr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le reconnaissent,</a:t>
            </a:r>
            <a:endParaRPr lang="fr-FR" altLang="fr-FR">
              <a:solidFill>
                <a:srgbClr val="404040"/>
              </a:solidFill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pPr lvl="1" indent="-284163">
              <a:buSzTx/>
              <a:buFont typeface="Lucida Grande" panose="020B0600040502020204" pitchFamily="34" charset="0"/>
              <a:buChar char="■"/>
            </a:pPr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comprennent de nombreuses paroles que Jésus leur avait dites avant de mourir.</a:t>
            </a:r>
            <a:endParaRPr lang="fr-FR" altLang="fr-FR">
              <a:solidFill>
                <a:srgbClr val="404040"/>
              </a:solidFill>
              <a:latin typeface="Cambria" panose="02040503050406030204" pitchFamily="18" charset="0"/>
              <a:ea typeface="ＭＳ Ｐゴシック" panose="020B0600070205080204" pitchFamily="34" charset="-128"/>
            </a:endParaRPr>
          </a:p>
        </p:txBody>
      </p:sp>
      <p:pic>
        <p:nvPicPr>
          <p:cNvPr id="72706" name="Espace réservé pour une image  5">
            <a:extLst>
              <a:ext uri="{FF2B5EF4-FFF2-40B4-BE49-F238E27FC236}">
                <a16:creationId xmlns:a16="http://schemas.microsoft.com/office/drawing/2014/main" id="{2993DA63-BB19-9A4F-B84B-B1E82C3E8F4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713" y="1066800"/>
            <a:ext cx="2987675" cy="4945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Titre 2">
            <a:extLst>
              <a:ext uri="{FF2B5EF4-FFF2-40B4-BE49-F238E27FC236}">
                <a16:creationId xmlns:a16="http://schemas.microsoft.com/office/drawing/2014/main" id="{B2E00F92-648E-5340-A5FA-24E17E8762D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263" y="217488"/>
            <a:ext cx="5041900" cy="563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fr-CH" altLang="fr-FR">
                <a:ea typeface="ＭＳ Ｐゴシック" panose="020B0600070205080204" pitchFamily="34" charset="-128"/>
              </a:rPr>
              <a:t>Résurrection</a:t>
            </a:r>
            <a:endParaRPr lang="fr-FR" altLang="fr-FR">
              <a:ea typeface="ＭＳ Ｐゴシック" panose="020B0600070205080204" pitchFamily="34" charset="-128"/>
            </a:endParaRPr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99AB6479-56E4-4647-9316-A73EE51A9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5959475"/>
            <a:ext cx="5508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CH" sz="1200" dirty="0">
                <a:solidFill>
                  <a:srgbClr val="4D4D4D"/>
                </a:solidFill>
                <a:latin typeface="+mj-lt"/>
              </a:rPr>
              <a:t>FO</a:t>
            </a:r>
            <a:endParaRPr lang="fr-FR" sz="1200" dirty="0">
              <a:solidFill>
                <a:srgbClr val="4D4D4D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Espace réservé du texte 1">
            <a:extLst>
              <a:ext uri="{FF2B5EF4-FFF2-40B4-BE49-F238E27FC236}">
                <a16:creationId xmlns:a16="http://schemas.microsoft.com/office/drawing/2014/main" id="{C2F11CE3-DBCE-624B-87D0-C849C302A28B}"/>
              </a:ext>
            </a:extLst>
          </p:cNvPr>
          <p:cNvSpPr>
            <a:spLocks noGrp="1" noChangeArrowheads="1"/>
          </p:cNvSpPr>
          <p:nvPr>
            <p:ph type="body" sz="quarter" idx="12"/>
          </p:nvPr>
        </p:nvSpPr>
        <p:spPr bwMode="auto">
          <a:xfrm>
            <a:off x="161925" y="1058863"/>
            <a:ext cx="8786813" cy="5172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40 jours après être ressuscité, Jésus quitte la terre.</a:t>
            </a:r>
            <a:endParaRPr lang="fr-FR" altLang="fr-FR">
              <a:solidFill>
                <a:srgbClr val="404040"/>
              </a:solidFill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Il se trouve actuellement au ciel.</a:t>
            </a:r>
            <a:endParaRPr lang="fr-FR" altLang="fr-FR">
              <a:solidFill>
                <a:srgbClr val="404040"/>
              </a:solidFill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Bientôt nous serons également au ciel, en sa présence.</a:t>
            </a:r>
            <a:endParaRPr lang="fr-FR" altLang="fr-FR">
              <a:solidFill>
                <a:srgbClr val="404040"/>
              </a:solidFill>
              <a:latin typeface="Cambria" panose="02040503050406030204" pitchFamily="18" charset="0"/>
              <a:ea typeface="ＭＳ Ｐゴシック" panose="020B0600070205080204" pitchFamily="34" charset="-128"/>
            </a:endParaRPr>
          </a:p>
        </p:txBody>
      </p:sp>
      <p:pic>
        <p:nvPicPr>
          <p:cNvPr id="73730" name="Espace réservé pour une image  4">
            <a:extLst>
              <a:ext uri="{FF2B5EF4-FFF2-40B4-BE49-F238E27FC236}">
                <a16:creationId xmlns:a16="http://schemas.microsoft.com/office/drawing/2014/main" id="{1C02CA75-A18C-3E4C-A84A-DD192C61856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4006850"/>
            <a:ext cx="9166225" cy="2851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Titre 2">
            <a:extLst>
              <a:ext uri="{FF2B5EF4-FFF2-40B4-BE49-F238E27FC236}">
                <a16:creationId xmlns:a16="http://schemas.microsoft.com/office/drawing/2014/main" id="{63575DA0-5612-C240-98F9-CD83B00FE7EC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0" y="217488"/>
            <a:ext cx="6326188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CH" altLang="fr-FR">
                <a:ea typeface="ＭＳ Ｐゴシック" panose="020B0600070205080204" pitchFamily="34" charset="-128"/>
              </a:rPr>
              <a:t>Résurrection</a:t>
            </a:r>
            <a:endParaRPr lang="fr-FR" altLang="fr-FR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Espace réservé du texte 1">
            <a:extLst>
              <a:ext uri="{FF2B5EF4-FFF2-40B4-BE49-F238E27FC236}">
                <a16:creationId xmlns:a16="http://schemas.microsoft.com/office/drawing/2014/main" id="{4267358B-8C5B-F544-A544-6E503C3B9F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auto">
          <a:xfrm>
            <a:off x="579438" y="1058863"/>
            <a:ext cx="8220075" cy="4935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CH" altLang="fr-FR">
                <a:latin typeface="Cambria" panose="02040503050406030204" pitchFamily="18" charset="0"/>
                <a:ea typeface="ＭＳ Ｐゴシック" panose="020B0600070205080204" pitchFamily="34" charset="-128"/>
              </a:rPr>
              <a:t>Ce sujet nous a fait découvrir toutes les souffrances qu'a subies le Seigneur sur la croix.</a:t>
            </a:r>
            <a:endParaRPr lang="fr-FR" altLang="fr-FR"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r>
              <a:rPr lang="fr-CH" altLang="fr-FR">
                <a:latin typeface="Cambria" panose="02040503050406030204" pitchFamily="18" charset="0"/>
                <a:ea typeface="ＭＳ Ｐゴシック" panose="020B0600070205080204" pitchFamily="34" charset="-128"/>
              </a:rPr>
              <a:t>Il les a endurées pour nous.</a:t>
            </a:r>
            <a:endParaRPr lang="fr-FR" altLang="fr-FR"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r>
              <a:rPr lang="fr-CH" altLang="fr-FR">
                <a:latin typeface="Cambria" panose="02040503050406030204" pitchFamily="18" charset="0"/>
                <a:ea typeface="ＭＳ Ｐゴシック" panose="020B0600070205080204" pitchFamily="34" charset="-128"/>
              </a:rPr>
              <a:t>Ce sujet montre également la grandeur </a:t>
            </a:r>
            <a:endParaRPr lang="fr-FR" altLang="fr-FR"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pPr lvl="1" indent="-284163">
              <a:buSzTx/>
              <a:buFont typeface="Lucida Grande" panose="020B0600040502020204" pitchFamily="34" charset="0"/>
              <a:buChar char="■"/>
            </a:pPr>
            <a:r>
              <a:rPr lang="fr-CH" altLang="fr-FR">
                <a:latin typeface="Cambria" panose="02040503050406030204" pitchFamily="18" charset="0"/>
                <a:ea typeface="ＭＳ Ｐゴシック" panose="020B0600070205080204" pitchFamily="34" charset="-128"/>
              </a:rPr>
              <a:t>de son œuvre, </a:t>
            </a:r>
            <a:endParaRPr lang="fr-FR" altLang="fr-FR"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pPr lvl="1" indent="-284163">
              <a:buSzTx/>
              <a:buFont typeface="Lucida Grande" panose="020B0600040502020204" pitchFamily="34" charset="0"/>
              <a:buChar char="■"/>
            </a:pPr>
            <a:r>
              <a:rPr lang="fr-CH" altLang="fr-FR">
                <a:latin typeface="Cambria" panose="02040503050406030204" pitchFamily="18" charset="0"/>
                <a:ea typeface="ＭＳ Ｐゴシック" panose="020B0600070205080204" pitchFamily="34" charset="-128"/>
              </a:rPr>
              <a:t>de sa personne.</a:t>
            </a:r>
            <a:endParaRPr lang="fr-FR" altLang="fr-FR"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r>
              <a:rPr lang="fr-CH" altLang="fr-FR">
                <a:latin typeface="Cambria" panose="02040503050406030204" pitchFamily="18" charset="0"/>
                <a:ea typeface="ＭＳ Ｐゴシック" panose="020B0600070205080204" pitchFamily="34" charset="-128"/>
              </a:rPr>
              <a:t>Par sa mort, il nous donne la vie.</a:t>
            </a:r>
            <a:endParaRPr lang="fr-FR" altLang="fr-FR"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pPr lvl="2"/>
            <a:r>
              <a:rPr lang="fr-FR" altLang="fr-FR">
                <a:latin typeface="Cambria" panose="02040503050406030204" pitchFamily="18" charset="0"/>
                <a:ea typeface="ＭＳ Ｐゴシック" panose="020B0600070205080204" pitchFamily="34" charset="-128"/>
              </a:rPr>
              <a:t>Dieu a tant aimé le monde qu'il a donné son Fils unique afin que quiconque croit en lui ne périsse pas mais ait la vie éternelle. Jn 3,16	</a:t>
            </a:r>
          </a:p>
        </p:txBody>
      </p:sp>
      <p:sp>
        <p:nvSpPr>
          <p:cNvPr id="74754" name="Titre 2">
            <a:extLst>
              <a:ext uri="{FF2B5EF4-FFF2-40B4-BE49-F238E27FC236}">
                <a16:creationId xmlns:a16="http://schemas.microsoft.com/office/drawing/2014/main" id="{77002C41-C9BC-C44A-8178-F8AD5DF16C5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66800" y="279400"/>
            <a:ext cx="3871913" cy="563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fr-CH" altLang="fr-FR">
                <a:ea typeface="ＭＳ Ｐゴシック" panose="020B0600070205080204" pitchFamily="34" charset="-128"/>
              </a:rPr>
              <a:t>Conclusion</a:t>
            </a:r>
            <a:endParaRPr lang="fr-FR" altLang="fr-FR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Espace réservé du texte 1">
            <a:extLst>
              <a:ext uri="{FF2B5EF4-FFF2-40B4-BE49-F238E27FC236}">
                <a16:creationId xmlns:a16="http://schemas.microsoft.com/office/drawing/2014/main" id="{193D0097-0418-5D45-9343-D6F4A03FDD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auto">
          <a:xfrm>
            <a:off x="579438" y="1058863"/>
            <a:ext cx="8220075" cy="4935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CH" altLang="fr-FR">
                <a:latin typeface="Cambria" panose="02040503050406030204" pitchFamily="18" charset="0"/>
                <a:ea typeface="ＭＳ Ｐゴシック" panose="020B0600070205080204" pitchFamily="34" charset="-128"/>
              </a:rPr>
              <a:t>Par sa mort, le Fils de Dieu est devenu notre Sauveur personnel.</a:t>
            </a:r>
            <a:endParaRPr lang="fr-FR" altLang="fr-FR"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r>
              <a:rPr lang="fr-CH" altLang="fr-FR">
                <a:latin typeface="Cambria" panose="02040503050406030204" pitchFamily="18" charset="0"/>
                <a:ea typeface="ＭＳ Ｐゴシック" panose="020B0600070205080204" pitchFamily="34" charset="-128"/>
              </a:rPr>
              <a:t>Dirigeons nos pensées sur Jésus à la croix.</a:t>
            </a:r>
            <a:endParaRPr lang="fr-FR" altLang="fr-FR"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pPr lvl="1" indent="-284163">
              <a:buSzTx/>
              <a:buFont typeface="Lucida Grande" panose="020B0600040502020204" pitchFamily="34" charset="0"/>
              <a:buChar char="■"/>
            </a:pPr>
            <a:r>
              <a:rPr lang="fr-CH" altLang="fr-FR">
                <a:latin typeface="Cambria" panose="02040503050406030204" pitchFamily="18" charset="0"/>
                <a:ea typeface="ＭＳ Ｐゴシック" panose="020B0600070205080204" pitchFamily="34" charset="-128"/>
              </a:rPr>
              <a:t>Nous saisirons ainsi toujours mieux son amour pour nous.</a:t>
            </a:r>
            <a:endParaRPr lang="fr-FR" altLang="fr-FR"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r>
              <a:rPr lang="fr-CH" altLang="fr-FR">
                <a:latin typeface="Cambria" panose="02040503050406030204" pitchFamily="18" charset="0"/>
                <a:ea typeface="ＭＳ Ｐゴシック" panose="020B0600070205080204" pitchFamily="34" charset="-128"/>
              </a:rPr>
              <a:t>Dirigeons aussi nos pensées sur Jésus au ciel.</a:t>
            </a:r>
            <a:endParaRPr lang="fr-FR" altLang="fr-FR"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pPr lvl="1" indent="-284163">
              <a:buSzTx/>
              <a:buFont typeface="Lucida Grande" panose="020B0600040502020204" pitchFamily="34" charset="0"/>
              <a:buChar char="■"/>
            </a:pPr>
            <a:r>
              <a:rPr lang="fr-CH" altLang="fr-FR">
                <a:latin typeface="Cambria" panose="02040503050406030204" pitchFamily="18" charset="0"/>
                <a:ea typeface="ＭＳ Ｐゴシック" panose="020B0600070205080204" pitchFamily="34" charset="-128"/>
              </a:rPr>
              <a:t>Nous pouvons lui parler et lui demander de nous soutenir.</a:t>
            </a:r>
            <a:endParaRPr lang="fr-FR" altLang="fr-FR"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r>
              <a:rPr lang="fr-CH" altLang="fr-FR">
                <a:latin typeface="Cambria" panose="02040503050406030204" pitchFamily="18" charset="0"/>
                <a:ea typeface="ＭＳ Ｐゴシック" panose="020B0600070205080204" pitchFamily="34" charset="-128"/>
              </a:rPr>
              <a:t>Notre avenir est auprès de lui.</a:t>
            </a:r>
            <a:endParaRPr lang="fr-FR" altLang="fr-FR"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r>
              <a:rPr lang="fr-CH" altLang="fr-FR">
                <a:latin typeface="Cambria" panose="02040503050406030204" pitchFamily="18" charset="0"/>
                <a:ea typeface="ＭＳ Ｐゴシック" panose="020B0600070205080204" pitchFamily="34" charset="-128"/>
              </a:rPr>
              <a:t>Louons notre Seigneur et Sauveur!</a:t>
            </a:r>
            <a:endParaRPr lang="fr-FR" altLang="fr-FR"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r>
              <a:rPr lang="fr-FR" altLang="fr-FR">
                <a:latin typeface="Cambria" panose="02040503050406030204" pitchFamily="18" charset="0"/>
                <a:ea typeface="ＭＳ Ｐゴシック" panose="020B0600070205080204" pitchFamily="34" charset="-128"/>
              </a:rPr>
              <a:t> </a:t>
            </a:r>
          </a:p>
          <a:p>
            <a:endParaRPr lang="fr-FR" altLang="fr-FR">
              <a:latin typeface="Cambria" panose="020405030504060302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75778" name="Titre 4">
            <a:extLst>
              <a:ext uri="{FF2B5EF4-FFF2-40B4-BE49-F238E27FC236}">
                <a16:creationId xmlns:a16="http://schemas.microsoft.com/office/drawing/2014/main" id="{29EC6A37-72BB-A945-A184-BEFC8415636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66800" y="279400"/>
            <a:ext cx="3871913" cy="563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endParaRPr lang="fr-FR" altLang="fr-FR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D45695F-CE29-1F41-A487-73DC7533E5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1925" y="406400"/>
            <a:ext cx="8786813" cy="5824538"/>
          </a:xfrm>
        </p:spPr>
        <p:txBody>
          <a:bodyPr/>
          <a:lstStyle/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</p:txBody>
      </p:sp>
      <p:sp>
        <p:nvSpPr>
          <p:cNvPr id="76802" name="Rectangle 5">
            <a:extLst>
              <a:ext uri="{FF2B5EF4-FFF2-40B4-BE49-F238E27FC236}">
                <a16:creationId xmlns:a16="http://schemas.microsoft.com/office/drawing/2014/main" id="{3CE08575-565B-2D40-A66F-5200524F3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188" y="4811713"/>
            <a:ext cx="87391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CH" altLang="fr-FR" sz="1200">
                <a:solidFill>
                  <a:srgbClr val="4D4D4D"/>
                </a:solidFill>
                <a:latin typeface="Arial" panose="020B0604020202020204" pitchFamily="34" charset="0"/>
              </a:rPr>
              <a:t>Version: Segond</a:t>
            </a:r>
          </a:p>
          <a:p>
            <a:pPr eaLnBrk="1" hangingPunct="1"/>
            <a:r>
              <a:rPr lang="fr-CH" altLang="fr-FR" sz="1200">
                <a:solidFill>
                  <a:srgbClr val="4D4D4D"/>
                </a:solidFill>
                <a:latin typeface="Arial" panose="020B0604020202020204" pitchFamily="34" charset="0"/>
              </a:rPr>
              <a:t>Les images portant les mentions FO, TP, ISP et PL ont été achetées sur les sites fotolia.com, thinkstockphotos.fr, istockphoto.com et biblelieux.com; elles ne peuvent pas être utilisées dans un autre cadre que les présentations  se trouvant sur panorama-bible.ch. </a:t>
            </a:r>
          </a:p>
          <a:p>
            <a:pPr eaLnBrk="1" hangingPunct="1"/>
            <a:r>
              <a:rPr lang="fr-CH" altLang="fr-FR" sz="1200">
                <a:solidFill>
                  <a:srgbClr val="4D4D4D"/>
                </a:solidFill>
                <a:latin typeface="Arial" panose="020B0604020202020204" pitchFamily="34" charset="0"/>
              </a:rPr>
              <a:t>Lors de présentations de ce sujet, il n’est pas autorisé de rajouter ou de modifier les commentaires écrits sur fond bleu. Vous pouvez contacter l’auteur sur le site panorama-bible.ch</a:t>
            </a:r>
            <a:endParaRPr lang="fr-FR" altLang="fr-FR" sz="1200">
              <a:solidFill>
                <a:srgbClr val="4D4D4D"/>
              </a:solidFill>
              <a:latin typeface="Arial" panose="020B0604020202020204" pitchFamily="34" charset="0"/>
            </a:endParaRPr>
          </a:p>
        </p:txBody>
      </p:sp>
      <p:sp>
        <p:nvSpPr>
          <p:cNvPr id="76803" name="ZoneTexte 1">
            <a:extLst>
              <a:ext uri="{FF2B5EF4-FFF2-40B4-BE49-F238E27FC236}">
                <a16:creationId xmlns:a16="http://schemas.microsoft.com/office/drawing/2014/main" id="{F804FB40-134B-0D4D-892C-2E228F260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1288" y="323373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Espace réservé du texte 3">
            <a:extLst>
              <a:ext uri="{FF2B5EF4-FFF2-40B4-BE49-F238E27FC236}">
                <a16:creationId xmlns:a16="http://schemas.microsoft.com/office/drawing/2014/main" id="{7A5EA53D-49B7-3A45-89F6-73589132B064}"/>
              </a:ext>
            </a:extLst>
          </p:cNvPr>
          <p:cNvSpPr>
            <a:spLocks noGrp="1" noChangeArrowheads="1"/>
          </p:cNvSpPr>
          <p:nvPr>
            <p:ph type="body" sz="quarter" idx="12"/>
          </p:nvPr>
        </p:nvSpPr>
        <p:spPr bwMode="auto">
          <a:xfrm>
            <a:off x="161925" y="1058863"/>
            <a:ext cx="8786813" cy="5172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Jésus, le Saint et le Juste, est condamné par un tribunal qui le proclamait pourtant innocent.</a:t>
            </a:r>
            <a:endParaRPr lang="fr-FR" altLang="fr-FR">
              <a:solidFill>
                <a:srgbClr val="404040"/>
              </a:solidFill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pPr lvl="2"/>
            <a:r>
              <a:rPr lang="fr-FR" altLang="fr-FR">
                <a:latin typeface="Cambria" panose="02040503050406030204" pitchFamily="18" charset="0"/>
                <a:ea typeface="ＭＳ Ｐゴシック" panose="020B0600070205080204" pitchFamily="34" charset="-128"/>
              </a:rPr>
              <a:t>Pilate … leur dit: Pour ma part, je ne trouve en lui aucun motif de le condamner. Jn 18,38</a:t>
            </a:r>
          </a:p>
        </p:txBody>
      </p:sp>
      <p:pic>
        <p:nvPicPr>
          <p:cNvPr id="35842" name="Espace réservé pour une image  2">
            <a:extLst>
              <a:ext uri="{FF2B5EF4-FFF2-40B4-BE49-F238E27FC236}">
                <a16:creationId xmlns:a16="http://schemas.microsoft.com/office/drawing/2014/main" id="{9FB44147-7E0A-B247-AF26-D5DEEF4788F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6"/>
          <a:stretch>
            <a:fillRect/>
          </a:stretch>
        </p:blipFill>
        <p:spPr bwMode="auto">
          <a:xfrm>
            <a:off x="-22225" y="3319463"/>
            <a:ext cx="5040313" cy="33480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itre 1">
            <a:extLst>
              <a:ext uri="{FF2B5EF4-FFF2-40B4-BE49-F238E27FC236}">
                <a16:creationId xmlns:a16="http://schemas.microsoft.com/office/drawing/2014/main" id="{006F83D9-01E9-F147-8938-50C98E032DA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263" y="217488"/>
            <a:ext cx="6154737" cy="563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fr-CH" altLang="fr-FR">
                <a:ea typeface="ＭＳ Ｐゴシック" panose="020B0600070205080204" pitchFamily="34" charset="-128"/>
              </a:rPr>
              <a:t>Condamnation	</a:t>
            </a:r>
            <a:endParaRPr lang="fr-FR" altLang="fr-FR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Espace réservé du texte 3">
            <a:extLst>
              <a:ext uri="{FF2B5EF4-FFF2-40B4-BE49-F238E27FC236}">
                <a16:creationId xmlns:a16="http://schemas.microsoft.com/office/drawing/2014/main" id="{BDD38BA7-30F6-6D4D-9FBA-7303A19698BE}"/>
              </a:ext>
            </a:extLst>
          </p:cNvPr>
          <p:cNvSpPr>
            <a:spLocks noGrp="1" noChangeArrowheads="1"/>
          </p:cNvSpPr>
          <p:nvPr>
            <p:ph type="body" sz="quarter" idx="12"/>
          </p:nvPr>
        </p:nvSpPr>
        <p:spPr bwMode="auto">
          <a:xfrm>
            <a:off x="161925" y="1058863"/>
            <a:ext cx="8786813" cy="5172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Lors du procès, les Juifs nient même l'existence de leur Messie national. Pourquoi? </a:t>
            </a:r>
          </a:p>
          <a:p>
            <a:pPr lvl="1" indent="-284163">
              <a:buSzTx/>
              <a:buFont typeface="Lucida Grande" panose="020B0600040502020204" pitchFamily="34" charset="0"/>
              <a:buChar char="■"/>
            </a:pPr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Pour obtenir la condamnation de Jésus.</a:t>
            </a:r>
            <a:endParaRPr lang="fr-FR" altLang="fr-FR">
              <a:solidFill>
                <a:srgbClr val="404040"/>
              </a:solidFill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pPr lvl="2"/>
            <a:r>
              <a:rPr lang="fr-FR" altLang="fr-FR">
                <a:latin typeface="Cambria" panose="02040503050406030204" pitchFamily="18" charset="0"/>
                <a:ea typeface="ＭＳ Ｐゴシック" panose="020B0600070205080204" pitchFamily="34" charset="-128"/>
              </a:rPr>
              <a:t>Pilate leur dit: Dois-je crucifier votre roi?» Les chefs des prêtres répondirent: Nous n'avons pas d'autre roi que l'empereur. Jn 19,15	</a:t>
            </a:r>
          </a:p>
          <a:p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Condamné, Jésus est  flagellé,</a:t>
            </a:r>
            <a:r>
              <a:rPr lang="fr-FR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 m</a:t>
            </a:r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eurtri, insulté dans sa dignité royale. </a:t>
            </a:r>
            <a:endParaRPr lang="fr-FR" altLang="fr-FR">
              <a:solidFill>
                <a:srgbClr val="404040"/>
              </a:solidFill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Il est amené en dehors de la ville, au lieu du Crâne. </a:t>
            </a:r>
          </a:p>
          <a:p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Crucifié, son sang coule. </a:t>
            </a:r>
          </a:p>
          <a:p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La croix est dressée. Jésus subit des souffrances physiques terribles.</a:t>
            </a:r>
            <a:endParaRPr lang="fr-FR" altLang="fr-FR">
              <a:solidFill>
                <a:srgbClr val="404040"/>
              </a:solidFill>
              <a:latin typeface="Cambria" panose="020405030504060302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Espace réservé du texte 3">
            <a:extLst>
              <a:ext uri="{FF2B5EF4-FFF2-40B4-BE49-F238E27FC236}">
                <a16:creationId xmlns:a16="http://schemas.microsoft.com/office/drawing/2014/main" id="{F9F3AD6E-8417-1D4C-B9AD-EB6821E5A23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auto">
          <a:xfrm>
            <a:off x="579438" y="1058863"/>
            <a:ext cx="8220075" cy="4935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CH" altLang="fr-FR">
                <a:latin typeface="Cambria" panose="02040503050406030204" pitchFamily="18" charset="0"/>
                <a:ea typeface="ＭＳ Ｐゴシック" panose="020B0600070205080204" pitchFamily="34" charset="-128"/>
              </a:rPr>
              <a:t>Qui de nous n'a pas reçu des moqueries, des injures, l'humiliation? </a:t>
            </a:r>
          </a:p>
          <a:p>
            <a:r>
              <a:rPr lang="fr-CH" altLang="fr-FR">
                <a:latin typeface="Cambria" panose="02040503050406030204" pitchFamily="18" charset="0"/>
                <a:ea typeface="ＭＳ Ｐゴシック" panose="020B0600070205080204" pitchFamily="34" charset="-128"/>
              </a:rPr>
              <a:t>Comment avons-nous réagi? Comme notre Seigneur?</a:t>
            </a:r>
            <a:endParaRPr lang="fr-FR" altLang="fr-FR"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r>
              <a:rPr lang="fr-CH" altLang="fr-FR">
                <a:latin typeface="Cambria" panose="02040503050406030204" pitchFamily="18" charset="0"/>
                <a:ea typeface="ＭＳ Ｐゴシック" panose="020B0600070205080204" pitchFamily="34" charset="-128"/>
              </a:rPr>
              <a:t>Pensons à Jésus:</a:t>
            </a:r>
            <a:endParaRPr lang="fr-FR" altLang="fr-FR"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pPr lvl="1" indent="-284163">
              <a:buSzTx/>
              <a:buFont typeface="Lucida Grande" panose="020B0600040502020204" pitchFamily="34" charset="0"/>
              <a:buChar char="■"/>
            </a:pPr>
            <a:r>
              <a:rPr lang="fr-FR" altLang="fr-FR">
                <a:latin typeface="Cambria" panose="02040503050406030204" pitchFamily="18" charset="0"/>
                <a:ea typeface="ＭＳ Ｐゴシック" panose="020B0600070205080204" pitchFamily="34" charset="-128"/>
              </a:rPr>
              <a:t>… lui qui insulté ne rendait pas l'insulte, maltraité ne faisait pas de menaces mais s'en remettait à celui qui juge justement… 1.Pi 2,23	</a:t>
            </a:r>
          </a:p>
        </p:txBody>
      </p:sp>
      <p:sp>
        <p:nvSpPr>
          <p:cNvPr id="38914" name="Titre 2">
            <a:extLst>
              <a:ext uri="{FF2B5EF4-FFF2-40B4-BE49-F238E27FC236}">
                <a16:creationId xmlns:a16="http://schemas.microsoft.com/office/drawing/2014/main" id="{F5C11DD0-5267-CF48-8ADA-858B793CBBE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66800" y="279400"/>
            <a:ext cx="3871913" cy="563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endParaRPr lang="fr-FR" altLang="fr-FR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Espace réservé du texte 3">
            <a:extLst>
              <a:ext uri="{FF2B5EF4-FFF2-40B4-BE49-F238E27FC236}">
                <a16:creationId xmlns:a16="http://schemas.microsoft.com/office/drawing/2014/main" id="{7AA7A61B-2AC7-A24B-807C-AA78AFE4B0CA}"/>
              </a:ext>
            </a:extLst>
          </p:cNvPr>
          <p:cNvSpPr>
            <a:spLocks noGrp="1" noChangeArrowheads="1"/>
          </p:cNvSpPr>
          <p:nvPr>
            <p:ph type="body" sz="quarter" idx="12"/>
          </p:nvPr>
        </p:nvSpPr>
        <p:spPr bwMode="auto">
          <a:xfrm>
            <a:off x="161925" y="417513"/>
            <a:ext cx="8786813" cy="5172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Représentons-nous la scène: </a:t>
            </a:r>
          </a:p>
          <a:p>
            <a:pPr lvl="1" indent="-284163">
              <a:buSzTx/>
              <a:buFont typeface="Lucida Grande" panose="020B0600040502020204" pitchFamily="34" charset="0"/>
              <a:buChar char="■"/>
            </a:pPr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Le Seigneur souffre sur la croix. </a:t>
            </a:r>
          </a:p>
          <a:p>
            <a:pPr lvl="1" indent="-284163">
              <a:buSzTx/>
              <a:buFont typeface="Lucida Grande" panose="020B0600040502020204" pitchFamily="34" charset="0"/>
              <a:buChar char="■"/>
            </a:pPr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Aucune protestation ne sort de sa bouche. </a:t>
            </a:r>
          </a:p>
          <a:p>
            <a:pPr lvl="1" indent="-284163">
              <a:buSzTx/>
              <a:buFont typeface="Lucida Grande" panose="020B0600040502020204" pitchFamily="34" charset="0"/>
              <a:buChar char="■"/>
            </a:pPr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Aucune menace n'est proférée à l'égard de ses ennemis. </a:t>
            </a:r>
          </a:p>
          <a:p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Devant la croix, des chefs religieux se moquent de lui.</a:t>
            </a:r>
            <a:endParaRPr lang="fr-FR" altLang="fr-FR">
              <a:solidFill>
                <a:srgbClr val="404040"/>
              </a:solidFill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pPr lvl="2"/>
            <a:r>
              <a:rPr lang="fr-FR" altLang="fr-FR">
                <a:latin typeface="Cambria" panose="02040503050406030204" pitchFamily="18" charset="0"/>
                <a:ea typeface="ＭＳ Ｐゴシック" panose="020B0600070205080204" pitchFamily="34" charset="-128"/>
              </a:rPr>
              <a:t>Les chefs des prêtres, avec les spécialistes de la loi, se moquaient aussi entre eux et disaient: Il en a sauvé d'autres et il ne peut pas se sauver lui-même! Que le Messie, le roi d'Israël, descende maintenant de la croix, afin que nous voyions et que nous croyions! </a:t>
            </a:r>
            <a:r>
              <a:rPr lang="fr-CH" altLang="fr-FR">
                <a:latin typeface="Cambria" panose="02040503050406030204" pitchFamily="18" charset="0"/>
                <a:ea typeface="ＭＳ Ｐゴシック" panose="020B0600070205080204" pitchFamily="34" charset="-128"/>
              </a:rPr>
              <a:t>Mc 15,31	</a:t>
            </a:r>
            <a:endParaRPr lang="fr-FR" altLang="fr-FR"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Ceux qui passent devant la croix l'insultent.</a:t>
            </a:r>
            <a:endParaRPr lang="fr-FR" altLang="fr-FR">
              <a:solidFill>
                <a:srgbClr val="404040"/>
              </a:solidFill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pPr lvl="2"/>
            <a:r>
              <a:rPr lang="fr-FR" altLang="fr-FR">
                <a:latin typeface="Cambria" panose="02040503050406030204" pitchFamily="18" charset="0"/>
                <a:ea typeface="ＭＳ Ｐゴシック" panose="020B0600070205080204" pitchFamily="34" charset="-128"/>
              </a:rPr>
              <a:t>Les passants l'insultaient et secouaient la tête</a:t>
            </a:r>
            <a:r>
              <a:rPr lang="fr-CH" altLang="fr-FR">
                <a:latin typeface="Cambria" panose="02040503050406030204" pitchFamily="18" charset="0"/>
                <a:ea typeface="ＭＳ Ｐゴシック" panose="020B0600070205080204" pitchFamily="34" charset="-128"/>
              </a:rPr>
              <a:t>… Mt 27,39</a:t>
            </a:r>
          </a:p>
          <a:p>
            <a:r>
              <a:rPr lang="fr-CH" altLang="fr-FR">
                <a:solidFill>
                  <a:srgbClr val="40404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Les soldats se moquent de lui. Un des malfaiteurs pendu l'injurie.</a:t>
            </a:r>
            <a:endParaRPr lang="fr-FR" altLang="fr-FR">
              <a:solidFill>
                <a:srgbClr val="404040"/>
              </a:solidFill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pPr lvl="2"/>
            <a:endParaRPr lang="fr-FR" altLang="fr-FR">
              <a:latin typeface="Cambria" panose="020405030504060302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Espace réservé pour une image  4">
            <a:extLst>
              <a:ext uri="{FF2B5EF4-FFF2-40B4-BE49-F238E27FC236}">
                <a16:creationId xmlns:a16="http://schemas.microsoft.com/office/drawing/2014/main" id="{7435EA04-1746-874E-B274-1074276BDB1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99CF2EB4-BDAB-404A-BF45-2823A9119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2038" y="6515100"/>
            <a:ext cx="550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CH" sz="1200" dirty="0">
                <a:latin typeface="+mj-lt"/>
              </a:rPr>
              <a:t>TP</a:t>
            </a:r>
            <a:endParaRPr lang="fr-FR" sz="1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panorama">
  <a:themeElements>
    <a:clrScheme name="Trombone 1">
      <a:dk1>
        <a:srgbClr val="330000"/>
      </a:dk1>
      <a:lt1>
        <a:srgbClr val="FFFFFF"/>
      </a:lt1>
      <a:dk2>
        <a:srgbClr val="330000"/>
      </a:dk2>
      <a:lt2>
        <a:srgbClr val="808080"/>
      </a:lt2>
      <a:accent1>
        <a:srgbClr val="FFCC00"/>
      </a:accent1>
      <a:accent2>
        <a:srgbClr val="FFDC4C"/>
      </a:accent2>
      <a:accent3>
        <a:srgbClr val="FFFFFF"/>
      </a:accent3>
      <a:accent4>
        <a:srgbClr val="2A0000"/>
      </a:accent4>
      <a:accent5>
        <a:srgbClr val="FFE2AA"/>
      </a:accent5>
      <a:accent6>
        <a:srgbClr val="E7C744"/>
      </a:accent6>
      <a:hlink>
        <a:srgbClr val="009999"/>
      </a:hlink>
      <a:folHlink>
        <a:srgbClr val="CC6018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rombone 1">
        <a:dk1>
          <a:srgbClr val="330000"/>
        </a:dk1>
        <a:lt1>
          <a:srgbClr val="FFFFFF"/>
        </a:lt1>
        <a:dk2>
          <a:srgbClr val="330000"/>
        </a:dk2>
        <a:lt2>
          <a:srgbClr val="808080"/>
        </a:lt2>
        <a:accent1>
          <a:srgbClr val="FFCC00"/>
        </a:accent1>
        <a:accent2>
          <a:srgbClr val="FFDC4C"/>
        </a:accent2>
        <a:accent3>
          <a:srgbClr val="FFFFFF"/>
        </a:accent3>
        <a:accent4>
          <a:srgbClr val="2A0000"/>
        </a:accent4>
        <a:accent5>
          <a:srgbClr val="FFE2AA"/>
        </a:accent5>
        <a:accent6>
          <a:srgbClr val="E7C744"/>
        </a:accent6>
        <a:hlink>
          <a:srgbClr val="009999"/>
        </a:hlink>
        <a:folHlink>
          <a:srgbClr val="CC60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7482</TotalTime>
  <Words>3072</Words>
  <Application>Microsoft Macintosh PowerPoint</Application>
  <PresentationFormat>Affichage à l'écran (4:3)</PresentationFormat>
  <Paragraphs>243</Paragraphs>
  <Slides>44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0</vt:i4>
      </vt:variant>
      <vt:variant>
        <vt:lpstr>Titres des diapositives</vt:lpstr>
      </vt:variant>
      <vt:variant>
        <vt:i4>44</vt:i4>
      </vt:variant>
    </vt:vector>
  </HeadingPairs>
  <TitlesOfParts>
    <vt:vector size="52" baseType="lpstr">
      <vt:lpstr>ＭＳ Ｐゴシック</vt:lpstr>
      <vt:lpstr>Arial</vt:lpstr>
      <vt:lpstr>Calibri</vt:lpstr>
      <vt:lpstr>Cambria</vt:lpstr>
      <vt:lpstr>Lucida Grande</vt:lpstr>
      <vt:lpstr>Rockwell</vt:lpstr>
      <vt:lpstr>panorama</vt:lpstr>
      <vt:lpstr>1_Custom Design</vt:lpstr>
      <vt:lpstr>Présentation PowerPoint</vt:lpstr>
      <vt:lpstr>Présentation PowerPoint</vt:lpstr>
      <vt:lpstr>Présentation PowerPoint</vt:lpstr>
      <vt:lpstr>Présentation PowerPoint</vt:lpstr>
      <vt:lpstr>Condamnation </vt:lpstr>
      <vt:lpstr>Présentation PowerPoint</vt:lpstr>
      <vt:lpstr>Présentation PowerPoint</vt:lpstr>
      <vt:lpstr>Présentation PowerPoint</vt:lpstr>
      <vt:lpstr>Présentation PowerPoint</vt:lpstr>
      <vt:lpstr>1ère Parole Père, pardonne-leur car ils ne savent ce qu’ils font. Luc 23:34 </vt:lpstr>
      <vt:lpstr>Présentation PowerPoint</vt:lpstr>
      <vt:lpstr>Présentation PowerPoint</vt:lpstr>
      <vt:lpstr>Présentation PowerPoint</vt:lpstr>
      <vt:lpstr>2ème Parole Jésus lui répondit: Je te le dis en vérité, aujourd'hui tu seras avec moi dans le paradis. Lc 23,43</vt:lpstr>
      <vt:lpstr>Présentation PowerPoint</vt:lpstr>
      <vt:lpstr>Présentation PowerPoint</vt:lpstr>
      <vt:lpstr>Présentation PowerPoint</vt:lpstr>
      <vt:lpstr>3ème Parole «Femme, voici ton fils. Puis il dit au disciple: Voici ta mère.». Jn 19,26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4ème Parole Vers trois heures de l'après-midi, Jésus s'écria d'une voix forte: Eli, Eli, lama sabachthani? c'est-à-dire: Mon Dieu, mon Dieu, pourquoi m'as-tu abandonné? Mt 27,46  </vt:lpstr>
      <vt:lpstr>Présentation PowerPoint</vt:lpstr>
      <vt:lpstr>Présentation PowerPoint</vt:lpstr>
      <vt:lpstr>Présentation PowerPoint</vt:lpstr>
      <vt:lpstr>Présentation PowerPoint</vt:lpstr>
      <vt:lpstr>5ème Parole Après cela, Jésus, qui savait que tout était déjà accompli, dit, afin que l'Ecriture se réalise pleinement: J'ai soif. Jn 19,28</vt:lpstr>
      <vt:lpstr>Présentation PowerPoint</vt:lpstr>
      <vt:lpstr>Présentation PowerPoint</vt:lpstr>
      <vt:lpstr>Présentation PowerPoint</vt:lpstr>
      <vt:lpstr>6ème parole Quand Jésus eut pris le vinaigre, il dit: Tout est accompli. Jn 19,30 </vt:lpstr>
      <vt:lpstr>Présentation PowerPoint</vt:lpstr>
      <vt:lpstr>Présentation PowerPoint</vt:lpstr>
      <vt:lpstr>Présentation PowerPoint</vt:lpstr>
      <vt:lpstr>7ème parole Jésus s'écria d'une voix forte: Père, je remets mon esprit entre tes mains. Après avoir dit ces paroles, il expira. Lc 23,46 </vt:lpstr>
      <vt:lpstr>Présentation PowerPoint</vt:lpstr>
      <vt:lpstr>Résurrection</vt:lpstr>
      <vt:lpstr>Résurrection</vt:lpstr>
      <vt:lpstr>Conclusion</vt:lpstr>
      <vt:lpstr>Présentation PowerPoint</vt:lpstr>
      <vt:lpstr>Présentation PowerPoint</vt:lpstr>
    </vt:vector>
  </TitlesOfParts>
  <Company>olivier requet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numerosept olivier requet</dc:creator>
  <cp:lastModifiedBy>Didier Gern</cp:lastModifiedBy>
  <cp:revision>369</cp:revision>
  <cp:lastPrinted>2015-01-03T11:45:19Z</cp:lastPrinted>
  <dcterms:created xsi:type="dcterms:W3CDTF">2013-08-23T10:04:23Z</dcterms:created>
  <dcterms:modified xsi:type="dcterms:W3CDTF">2025-07-19T08:07:30Z</dcterms:modified>
</cp:coreProperties>
</file>