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6" r:id="rId2"/>
  </p:sldMasterIdLst>
  <p:notesMasterIdLst>
    <p:notesMasterId r:id="rId39"/>
  </p:notesMasterIdLst>
  <p:handoutMasterIdLst>
    <p:handoutMasterId r:id="rId40"/>
  </p:handoutMasterIdLst>
  <p:sldIdLst>
    <p:sldId id="262" r:id="rId3"/>
    <p:sldId id="294" r:id="rId4"/>
    <p:sldId id="263" r:id="rId5"/>
    <p:sldId id="295" r:id="rId6"/>
    <p:sldId id="297" r:id="rId7"/>
    <p:sldId id="268" r:id="rId8"/>
    <p:sldId id="269" r:id="rId9"/>
    <p:sldId id="270" r:id="rId10"/>
    <p:sldId id="271" r:id="rId11"/>
    <p:sldId id="300" r:id="rId12"/>
    <p:sldId id="272" r:id="rId13"/>
    <p:sldId id="274" r:id="rId14"/>
    <p:sldId id="275" r:id="rId15"/>
    <p:sldId id="305" r:id="rId16"/>
    <p:sldId id="277" r:id="rId17"/>
    <p:sldId id="298" r:id="rId18"/>
    <p:sldId id="299" r:id="rId19"/>
    <p:sldId id="278" r:id="rId20"/>
    <p:sldId id="279" r:id="rId21"/>
    <p:sldId id="280" r:id="rId22"/>
    <p:sldId id="281" r:id="rId23"/>
    <p:sldId id="301" r:id="rId24"/>
    <p:sldId id="302" r:id="rId25"/>
    <p:sldId id="283" r:id="rId26"/>
    <p:sldId id="284" r:id="rId27"/>
    <p:sldId id="285" r:id="rId28"/>
    <p:sldId id="286" r:id="rId29"/>
    <p:sldId id="303" r:id="rId30"/>
    <p:sldId id="287" r:id="rId31"/>
    <p:sldId id="288" r:id="rId32"/>
    <p:sldId id="304" r:id="rId33"/>
    <p:sldId id="290" r:id="rId34"/>
    <p:sldId id="291" r:id="rId35"/>
    <p:sldId id="306" r:id="rId36"/>
    <p:sldId id="292" r:id="rId37"/>
    <p:sldId id="293" r:id="rId38"/>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Rockwel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Rockwel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Rockwel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Rockwel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Rockwell" charset="0"/>
        <a:ea typeface="ＭＳ Ｐゴシック" charset="0"/>
        <a:cs typeface="ＭＳ Ｐゴシック" charset="0"/>
      </a:defRPr>
    </a:lvl5pPr>
    <a:lvl6pPr marL="2286000" algn="l" defTabSz="457200" rtl="0" eaLnBrk="1" latinLnBrk="0" hangingPunct="1">
      <a:defRPr kern="1200">
        <a:solidFill>
          <a:schemeClr val="tx1"/>
        </a:solidFill>
        <a:latin typeface="Rockwell" charset="0"/>
        <a:ea typeface="ＭＳ Ｐゴシック" charset="0"/>
        <a:cs typeface="ＭＳ Ｐゴシック" charset="0"/>
      </a:defRPr>
    </a:lvl6pPr>
    <a:lvl7pPr marL="2743200" algn="l" defTabSz="457200" rtl="0" eaLnBrk="1" latinLnBrk="0" hangingPunct="1">
      <a:defRPr kern="1200">
        <a:solidFill>
          <a:schemeClr val="tx1"/>
        </a:solidFill>
        <a:latin typeface="Rockwell" charset="0"/>
        <a:ea typeface="ＭＳ Ｐゴシック" charset="0"/>
        <a:cs typeface="ＭＳ Ｐゴシック" charset="0"/>
      </a:defRPr>
    </a:lvl7pPr>
    <a:lvl8pPr marL="3200400" algn="l" defTabSz="457200" rtl="0" eaLnBrk="1" latinLnBrk="0" hangingPunct="1">
      <a:defRPr kern="1200">
        <a:solidFill>
          <a:schemeClr val="tx1"/>
        </a:solidFill>
        <a:latin typeface="Rockwell" charset="0"/>
        <a:ea typeface="ＭＳ Ｐゴシック" charset="0"/>
        <a:cs typeface="ＭＳ Ｐゴシック" charset="0"/>
      </a:defRPr>
    </a:lvl8pPr>
    <a:lvl9pPr marL="3657600" algn="l" defTabSz="457200" rtl="0" eaLnBrk="1" latinLnBrk="0" hangingPunct="1">
      <a:defRPr kern="1200">
        <a:solidFill>
          <a:schemeClr val="tx1"/>
        </a:solidFill>
        <a:latin typeface="Rockwel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3AA0D9"/>
    <a:srgbClr val="3FA7E3"/>
    <a:srgbClr val="78371B"/>
    <a:srgbClr val="3599D9"/>
    <a:srgbClr val="2D8EC2"/>
    <a:srgbClr val="257AB5"/>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6" autoAdjust="0"/>
    <p:restoredTop sz="98527" autoAdjust="0"/>
  </p:normalViewPr>
  <p:slideViewPr>
    <p:cSldViewPr snapToGrid="0" snapToObjects="1">
      <p:cViewPr>
        <p:scale>
          <a:sx n="90" d="100"/>
          <a:sy n="90" d="100"/>
        </p:scale>
        <p:origin x="-392" y="-480"/>
      </p:cViewPr>
      <p:guideLst>
        <p:guide orient="horz" pos="319"/>
        <p:guide pos="418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5" d="100"/>
        <a:sy n="115" d="100"/>
      </p:scale>
      <p:origin x="0" y="7432"/>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notesMaster" Target="notesMasters/notesMaster1.xml"/><Relationship Id="rId40" Type="http://schemas.openxmlformats.org/officeDocument/2006/relationships/handoutMaster" Target="handoutMasters/handoutMaster1.xml"/><Relationship Id="rId41" Type="http://schemas.openxmlformats.org/officeDocument/2006/relationships/printerSettings" Target="printerSettings/printerSettings1.bin"/><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D8068F45-7AE3-6C43-9032-88871BDCA947}" type="datetime1">
              <a:rPr lang="fr-CH"/>
              <a:pPr>
                <a:defRPr/>
              </a:pPr>
              <a:t>27.10.18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CF0B63F3-7E6A-FB48-AD57-3C4A4FBA9A10}" type="slidenum">
              <a:rPr lang="en-US"/>
              <a:pPr>
                <a:defRPr/>
              </a:pPr>
              <a:t>‹#›</a:t>
            </a:fld>
            <a:endParaRPr lang="en-US"/>
          </a:p>
        </p:txBody>
      </p:sp>
    </p:spTree>
    <p:extLst>
      <p:ext uri="{BB962C8B-B14F-4D97-AF65-F5344CB8AC3E}">
        <p14:creationId xmlns:p14="http://schemas.microsoft.com/office/powerpoint/2010/main" val="382733653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84C48AB0-F8F9-DD4A-BE1C-B9EBD8E5A1F1}" type="datetime1">
              <a:rPr lang="fr-CH"/>
              <a:pPr>
                <a:defRPr/>
              </a:pPr>
              <a:t>27.10.18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CH" noProof="0" smtClean="0"/>
              <a:t>Click to edit Master text styles</a:t>
            </a:r>
          </a:p>
          <a:p>
            <a:pPr lvl="1"/>
            <a:r>
              <a:rPr lang="fr-CH" noProof="0" smtClean="0"/>
              <a:t>Second level</a:t>
            </a:r>
          </a:p>
          <a:p>
            <a:pPr lvl="2"/>
            <a:r>
              <a:rPr lang="fr-CH" noProof="0" smtClean="0"/>
              <a:t>Third level</a:t>
            </a:r>
          </a:p>
          <a:p>
            <a:pPr lvl="3"/>
            <a:r>
              <a:rPr lang="fr-CH" noProof="0" smtClean="0"/>
              <a:t>Fourth level</a:t>
            </a:r>
          </a:p>
          <a:p>
            <a:pPr lvl="4"/>
            <a:r>
              <a:rPr lang="fr-CH"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6CAFD032-8455-8C47-8B35-52D3E92D9373}" type="slidenum">
              <a:rPr lang="en-US"/>
              <a:pPr>
                <a:defRPr/>
              </a:pPr>
              <a:t>‹#›</a:t>
            </a:fld>
            <a:endParaRPr lang="en-US"/>
          </a:p>
        </p:txBody>
      </p:sp>
    </p:spTree>
    <p:extLst>
      <p:ext uri="{BB962C8B-B14F-4D97-AF65-F5344CB8AC3E}">
        <p14:creationId xmlns:p14="http://schemas.microsoft.com/office/powerpoint/2010/main" val="4117641069"/>
      </p:ext>
    </p:extLst>
  </p:cSld>
  <p:clrMap bg1="lt1" tx1="dk1" bg2="lt2" tx2="dk2" accent1="accent1" accent2="accent2" accent3="accent3" accent4="accent4" accent5="accent5" accent6="accent6" hlink="hlink" folHlink="folHlink"/>
  <p:hf sldNum="0"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5.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uverture">
    <p:spTree>
      <p:nvGrpSpPr>
        <p:cNvPr id="1" name=""/>
        <p:cNvGrpSpPr/>
        <p:nvPr/>
      </p:nvGrpSpPr>
      <p:grpSpPr>
        <a:xfrm>
          <a:off x="0" y="0"/>
          <a:ext cx="0" cy="0"/>
          <a:chOff x="0" y="0"/>
          <a:chExt cx="0" cy="0"/>
        </a:xfrm>
      </p:grpSpPr>
      <p:sp>
        <p:nvSpPr>
          <p:cNvPr id="14" name="Picture Placeholder 13"/>
          <p:cNvSpPr>
            <a:spLocks noGrp="1"/>
          </p:cNvSpPr>
          <p:nvPr>
            <p:ph type="pic" sz="quarter" idx="10"/>
          </p:nvPr>
        </p:nvSpPr>
        <p:spPr>
          <a:xfrm>
            <a:off x="0" y="2570163"/>
            <a:ext cx="9144000" cy="4287837"/>
          </a:xfrm>
          <a:prstGeom prst="rect">
            <a:avLst/>
          </a:prstGeom>
        </p:spPr>
        <p:txBody>
          <a:bodyPr vert="horz"/>
          <a:lstStyle/>
          <a:p>
            <a:pPr lvl="0"/>
            <a:endParaRPr lang="en-US" noProof="0"/>
          </a:p>
        </p:txBody>
      </p:sp>
    </p:spTree>
    <p:extLst>
      <p:ext uri="{BB962C8B-B14F-4D97-AF65-F5344CB8AC3E}">
        <p14:creationId xmlns:p14="http://schemas.microsoft.com/office/powerpoint/2010/main" val="48351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1 colonne titre">
    <p:spTree>
      <p:nvGrpSpPr>
        <p:cNvPr id="1" name=""/>
        <p:cNvGrpSpPr/>
        <p:nvPr/>
      </p:nvGrpSpPr>
      <p:grpSpPr>
        <a:xfrm>
          <a:off x="0" y="0"/>
          <a:ext cx="0" cy="0"/>
          <a:chOff x="0" y="0"/>
          <a:chExt cx="0" cy="0"/>
        </a:xfrm>
      </p:grpSpPr>
      <p:sp>
        <p:nvSpPr>
          <p:cNvPr id="5" name="Rectangle 4"/>
          <p:cNvSpPr/>
          <p:nvPr userDrawn="1"/>
        </p:nvSpPr>
        <p:spPr>
          <a:xfrm>
            <a:off x="-93663" y="217488"/>
            <a:ext cx="6488113" cy="588962"/>
          </a:xfrm>
          <a:prstGeom prst="rect">
            <a:avLst/>
          </a:prstGeom>
          <a:solidFill>
            <a:srgbClr val="3599D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20" descr="pointille_titre.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035175" y="233363"/>
            <a:ext cx="8258175"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8" descr="vignette_haut.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4"/>
          <p:cNvSpPr>
            <a:spLocks noGrp="1"/>
          </p:cNvSpPr>
          <p:nvPr>
            <p:ph type="body" sz="quarter" idx="12"/>
          </p:nvPr>
        </p:nvSpPr>
        <p:spPr>
          <a:xfrm>
            <a:off x="162000" y="1058333"/>
            <a:ext cx="8787267" cy="517260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en-US" dirty="0"/>
          </a:p>
        </p:txBody>
      </p:sp>
      <p:sp>
        <p:nvSpPr>
          <p:cNvPr id="6" name="Picture Placeholder 5"/>
          <p:cNvSpPr>
            <a:spLocks noGrp="1"/>
          </p:cNvSpPr>
          <p:nvPr>
            <p:ph type="pic" sz="quarter" idx="13"/>
          </p:nvPr>
        </p:nvSpPr>
        <p:spPr>
          <a:xfrm>
            <a:off x="-22151" y="3709963"/>
            <a:ext cx="5040000" cy="2957500"/>
          </a:xfrm>
          <a:prstGeom prst="rect">
            <a:avLst/>
          </a:prstGeom>
        </p:spPr>
        <p:txBody>
          <a:bodyPr vert="horz"/>
          <a:lstStyle/>
          <a:p>
            <a:pPr lvl="0"/>
            <a:endParaRPr lang="en-US" noProof="0" dirty="0"/>
          </a:p>
        </p:txBody>
      </p:sp>
      <p:sp>
        <p:nvSpPr>
          <p:cNvPr id="16" name="Title Placeholder 17"/>
          <p:cNvSpPr>
            <a:spLocks noGrp="1"/>
          </p:cNvSpPr>
          <p:nvPr>
            <p:ph type="title"/>
          </p:nvPr>
        </p:nvSpPr>
        <p:spPr>
          <a:xfrm>
            <a:off x="67729" y="217634"/>
            <a:ext cx="6155269" cy="563672"/>
          </a:xfrm>
          <a:prstGeom prst="rect">
            <a:avLst/>
          </a:prstGeom>
        </p:spPr>
        <p:txBody>
          <a:bodyPr vert="horz" lIns="91440" tIns="45720" rIns="91440" bIns="45720" rtlCol="0" anchor="ctr" anchorCtr="0">
            <a:noAutofit/>
          </a:bodyPr>
          <a:lstStyle>
            <a:lvl1pPr>
              <a:defRPr sz="2800" cap="none"/>
            </a:lvl1pPr>
          </a:lstStyle>
          <a:p>
            <a:r>
              <a:rPr lang="fr-CH" smtClean="0"/>
              <a:t>Cliquez et modifiez le titre</a:t>
            </a:r>
            <a:endParaRPr lang="en-US" dirty="0"/>
          </a:p>
        </p:txBody>
      </p:sp>
    </p:spTree>
    <p:extLst>
      <p:ext uri="{BB962C8B-B14F-4D97-AF65-F5344CB8AC3E}">
        <p14:creationId xmlns:p14="http://schemas.microsoft.com/office/powerpoint/2010/main" val="1205137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1 colonne titre">
    <p:spTree>
      <p:nvGrpSpPr>
        <p:cNvPr id="1" name=""/>
        <p:cNvGrpSpPr/>
        <p:nvPr/>
      </p:nvGrpSpPr>
      <p:grpSpPr>
        <a:xfrm>
          <a:off x="0" y="0"/>
          <a:ext cx="0" cy="0"/>
          <a:chOff x="0" y="0"/>
          <a:chExt cx="0" cy="0"/>
        </a:xfrm>
      </p:grpSpPr>
      <p:pic>
        <p:nvPicPr>
          <p:cNvPr id="4" name="Picture 18"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4"/>
          <p:cNvSpPr>
            <a:spLocks noGrp="1"/>
          </p:cNvSpPr>
          <p:nvPr>
            <p:ph type="body" sz="quarter" idx="12"/>
          </p:nvPr>
        </p:nvSpPr>
        <p:spPr>
          <a:xfrm>
            <a:off x="162000" y="1058333"/>
            <a:ext cx="8787267" cy="517260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en-US" dirty="0"/>
          </a:p>
        </p:txBody>
      </p:sp>
      <p:sp>
        <p:nvSpPr>
          <p:cNvPr id="6" name="Picture Placeholder 5"/>
          <p:cNvSpPr>
            <a:spLocks noGrp="1"/>
          </p:cNvSpPr>
          <p:nvPr>
            <p:ph type="pic" sz="quarter" idx="13"/>
          </p:nvPr>
        </p:nvSpPr>
        <p:spPr>
          <a:xfrm>
            <a:off x="-22151" y="3682960"/>
            <a:ext cx="5040000" cy="2986811"/>
          </a:xfrm>
          <a:prstGeom prst="rect">
            <a:avLst/>
          </a:prstGeom>
        </p:spPr>
        <p:txBody>
          <a:bodyPr vert="horz"/>
          <a:lstStyle/>
          <a:p>
            <a:pPr lvl="0"/>
            <a:endParaRPr lang="en-US" noProof="0" dirty="0"/>
          </a:p>
        </p:txBody>
      </p:sp>
    </p:spTree>
    <p:extLst>
      <p:ext uri="{BB962C8B-B14F-4D97-AF65-F5344CB8AC3E}">
        <p14:creationId xmlns:p14="http://schemas.microsoft.com/office/powerpoint/2010/main" val="3143751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1 colonne titre">
    <p:spTree>
      <p:nvGrpSpPr>
        <p:cNvPr id="1" name=""/>
        <p:cNvGrpSpPr/>
        <p:nvPr/>
      </p:nvGrpSpPr>
      <p:grpSpPr>
        <a:xfrm>
          <a:off x="0" y="0"/>
          <a:ext cx="0" cy="0"/>
          <a:chOff x="0" y="0"/>
          <a:chExt cx="0" cy="0"/>
        </a:xfrm>
      </p:grpSpPr>
      <p:sp>
        <p:nvSpPr>
          <p:cNvPr id="4" name="Rectangle 3"/>
          <p:cNvSpPr/>
          <p:nvPr userDrawn="1"/>
        </p:nvSpPr>
        <p:spPr>
          <a:xfrm>
            <a:off x="-93663" y="217488"/>
            <a:ext cx="6488113" cy="588962"/>
          </a:xfrm>
          <a:prstGeom prst="rect">
            <a:avLst/>
          </a:prstGeom>
          <a:solidFill>
            <a:srgbClr val="3599D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20" descr="pointille_titre.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035175" y="233363"/>
            <a:ext cx="8258175"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8" descr="vignette_haut.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4"/>
          <p:cNvSpPr>
            <a:spLocks noGrp="1"/>
          </p:cNvSpPr>
          <p:nvPr>
            <p:ph type="body" sz="quarter" idx="12"/>
          </p:nvPr>
        </p:nvSpPr>
        <p:spPr>
          <a:xfrm>
            <a:off x="162000" y="1058333"/>
            <a:ext cx="8787267" cy="517260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en-US" dirty="0"/>
          </a:p>
        </p:txBody>
      </p:sp>
      <p:sp>
        <p:nvSpPr>
          <p:cNvPr id="16" name="Title Placeholder 17"/>
          <p:cNvSpPr>
            <a:spLocks noGrp="1"/>
          </p:cNvSpPr>
          <p:nvPr>
            <p:ph type="title"/>
          </p:nvPr>
        </p:nvSpPr>
        <p:spPr>
          <a:xfrm>
            <a:off x="67729" y="217634"/>
            <a:ext cx="6155269" cy="563672"/>
          </a:xfrm>
          <a:prstGeom prst="rect">
            <a:avLst/>
          </a:prstGeom>
        </p:spPr>
        <p:txBody>
          <a:bodyPr vert="horz" lIns="91440" tIns="45720" rIns="91440" bIns="45720" rtlCol="0" anchor="ctr" anchorCtr="0">
            <a:noAutofit/>
          </a:bodyPr>
          <a:lstStyle>
            <a:lvl1pPr>
              <a:defRPr sz="2800" cap="none"/>
            </a:lvl1pPr>
          </a:lstStyle>
          <a:p>
            <a:r>
              <a:rPr lang="fr-CH" smtClean="0"/>
              <a:t>Cliquez et modifiez le titre</a:t>
            </a:r>
            <a:endParaRPr lang="en-US" dirty="0"/>
          </a:p>
        </p:txBody>
      </p:sp>
    </p:spTree>
    <p:extLst>
      <p:ext uri="{BB962C8B-B14F-4D97-AF65-F5344CB8AC3E}">
        <p14:creationId xmlns:p14="http://schemas.microsoft.com/office/powerpoint/2010/main" val="17026997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 colonne sans titre">
    <p:spTree>
      <p:nvGrpSpPr>
        <p:cNvPr id="1" name=""/>
        <p:cNvGrpSpPr/>
        <p:nvPr/>
      </p:nvGrpSpPr>
      <p:grpSpPr>
        <a:xfrm>
          <a:off x="0" y="0"/>
          <a:ext cx="0" cy="0"/>
          <a:chOff x="0" y="0"/>
          <a:chExt cx="0" cy="0"/>
        </a:xfrm>
      </p:grpSpPr>
      <p:pic>
        <p:nvPicPr>
          <p:cNvPr id="3" name="Picture 5"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4"/>
          <p:cNvSpPr>
            <a:spLocks noGrp="1"/>
          </p:cNvSpPr>
          <p:nvPr>
            <p:ph type="body" sz="quarter" idx="12"/>
          </p:nvPr>
        </p:nvSpPr>
        <p:spPr>
          <a:xfrm>
            <a:off x="162000" y="406401"/>
            <a:ext cx="8787267" cy="5824538"/>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en-US" dirty="0"/>
          </a:p>
        </p:txBody>
      </p:sp>
    </p:spTree>
    <p:extLst>
      <p:ext uri="{BB962C8B-B14F-4D97-AF65-F5344CB8AC3E}">
        <p14:creationId xmlns:p14="http://schemas.microsoft.com/office/powerpoint/2010/main" val="227089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lonnes texte">
    <p:spTree>
      <p:nvGrpSpPr>
        <p:cNvPr id="1" name=""/>
        <p:cNvGrpSpPr/>
        <p:nvPr/>
      </p:nvGrpSpPr>
      <p:grpSpPr>
        <a:xfrm>
          <a:off x="0" y="0"/>
          <a:ext cx="0" cy="0"/>
          <a:chOff x="0" y="0"/>
          <a:chExt cx="0" cy="0"/>
        </a:xfrm>
      </p:grpSpPr>
      <p:pic>
        <p:nvPicPr>
          <p:cNvPr id="4" name="Picture 6"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4"/>
          <p:cNvSpPr>
            <a:spLocks noGrp="1"/>
          </p:cNvSpPr>
          <p:nvPr>
            <p:ph type="body" sz="quarter" idx="12"/>
          </p:nvPr>
        </p:nvSpPr>
        <p:spPr>
          <a:xfrm>
            <a:off x="162000" y="322265"/>
            <a:ext cx="4291467" cy="5689070"/>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en-US" dirty="0"/>
          </a:p>
        </p:txBody>
      </p:sp>
      <p:sp>
        <p:nvSpPr>
          <p:cNvPr id="13" name="Text Placeholder 4"/>
          <p:cNvSpPr>
            <a:spLocks noGrp="1"/>
          </p:cNvSpPr>
          <p:nvPr>
            <p:ph type="body" sz="quarter" idx="13"/>
          </p:nvPr>
        </p:nvSpPr>
        <p:spPr>
          <a:xfrm>
            <a:off x="4642983" y="1056639"/>
            <a:ext cx="4291467" cy="495469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en-US" dirty="0"/>
          </a:p>
        </p:txBody>
      </p:sp>
    </p:spTree>
    <p:extLst>
      <p:ext uri="{BB962C8B-B14F-4D97-AF65-F5344CB8AC3E}">
        <p14:creationId xmlns:p14="http://schemas.microsoft.com/office/powerpoint/2010/main" val="37071462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colonnes titre">
    <p:spTree>
      <p:nvGrpSpPr>
        <p:cNvPr id="1" name=""/>
        <p:cNvGrpSpPr/>
        <p:nvPr/>
      </p:nvGrpSpPr>
      <p:grpSpPr>
        <a:xfrm>
          <a:off x="0" y="0"/>
          <a:ext cx="0" cy="0"/>
          <a:chOff x="0" y="0"/>
          <a:chExt cx="0" cy="0"/>
        </a:xfrm>
      </p:grpSpPr>
      <p:pic>
        <p:nvPicPr>
          <p:cNvPr id="5" name="Picture 11"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93663" y="217488"/>
            <a:ext cx="4081463" cy="588962"/>
          </a:xfrm>
          <a:prstGeom prst="rect">
            <a:avLst/>
          </a:prstGeom>
          <a:solidFill>
            <a:srgbClr val="3599D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18" descr="pointille_titre.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2301875" y="233363"/>
            <a:ext cx="6245225"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Placeholder 4"/>
          <p:cNvSpPr>
            <a:spLocks noGrp="1"/>
          </p:cNvSpPr>
          <p:nvPr>
            <p:ph type="body" sz="quarter" idx="12"/>
          </p:nvPr>
        </p:nvSpPr>
        <p:spPr>
          <a:xfrm>
            <a:off x="162000" y="1066799"/>
            <a:ext cx="4291467" cy="494453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en-US" dirty="0"/>
          </a:p>
        </p:txBody>
      </p:sp>
      <p:sp>
        <p:nvSpPr>
          <p:cNvPr id="16" name="Text Placeholder 4"/>
          <p:cNvSpPr>
            <a:spLocks noGrp="1"/>
          </p:cNvSpPr>
          <p:nvPr>
            <p:ph type="body" sz="quarter" idx="15"/>
          </p:nvPr>
        </p:nvSpPr>
        <p:spPr>
          <a:xfrm>
            <a:off x="4642983" y="1066799"/>
            <a:ext cx="4291467" cy="494453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en-US" dirty="0"/>
          </a:p>
        </p:txBody>
      </p:sp>
      <p:sp>
        <p:nvSpPr>
          <p:cNvPr id="18" name="Title Placeholder 17"/>
          <p:cNvSpPr>
            <a:spLocks noGrp="1"/>
          </p:cNvSpPr>
          <p:nvPr>
            <p:ph type="title"/>
          </p:nvPr>
        </p:nvSpPr>
        <p:spPr>
          <a:xfrm>
            <a:off x="67730" y="217634"/>
            <a:ext cx="3872428" cy="563672"/>
          </a:xfrm>
          <a:prstGeom prst="rect">
            <a:avLst/>
          </a:prstGeom>
        </p:spPr>
        <p:txBody>
          <a:bodyPr vert="horz" lIns="91440" tIns="45720" rIns="91440" bIns="45720" rtlCol="0" anchor="ctr" anchorCtr="0">
            <a:noAutofit/>
          </a:bodyPr>
          <a:lstStyle>
            <a:lvl1pPr>
              <a:defRPr sz="2800" cap="none"/>
            </a:lvl1pPr>
          </a:lstStyle>
          <a:p>
            <a:r>
              <a:rPr lang="fr-CH" smtClean="0"/>
              <a:t>Cliquez et modifiez le titre</a:t>
            </a:r>
            <a:endParaRPr lang="en-US" dirty="0"/>
          </a:p>
        </p:txBody>
      </p:sp>
    </p:spTree>
    <p:extLst>
      <p:ext uri="{BB962C8B-B14F-4D97-AF65-F5344CB8AC3E}">
        <p14:creationId xmlns:p14="http://schemas.microsoft.com/office/powerpoint/2010/main" val="20827230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lonnes titre long">
    <p:spTree>
      <p:nvGrpSpPr>
        <p:cNvPr id="1" name=""/>
        <p:cNvGrpSpPr/>
        <p:nvPr/>
      </p:nvGrpSpPr>
      <p:grpSpPr>
        <a:xfrm>
          <a:off x="0" y="0"/>
          <a:ext cx="0" cy="0"/>
          <a:chOff x="0" y="0"/>
          <a:chExt cx="0" cy="0"/>
        </a:xfrm>
      </p:grpSpPr>
      <p:pic>
        <p:nvPicPr>
          <p:cNvPr id="5" name="Picture 11"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103188" y="217488"/>
            <a:ext cx="5213351" cy="588962"/>
          </a:xfrm>
          <a:prstGeom prst="rect">
            <a:avLst/>
          </a:prstGeom>
          <a:solidFill>
            <a:srgbClr val="3599D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16" descr="pointille_titre.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184275" y="233363"/>
            <a:ext cx="6245225"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4"/>
          <p:cNvSpPr>
            <a:spLocks noGrp="1"/>
          </p:cNvSpPr>
          <p:nvPr>
            <p:ph type="body" sz="quarter" idx="12"/>
          </p:nvPr>
        </p:nvSpPr>
        <p:spPr>
          <a:xfrm>
            <a:off x="162000" y="1066799"/>
            <a:ext cx="4291467" cy="494453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en-US" dirty="0"/>
          </a:p>
        </p:txBody>
      </p:sp>
      <p:sp>
        <p:nvSpPr>
          <p:cNvPr id="14" name="Text Placeholder 4"/>
          <p:cNvSpPr>
            <a:spLocks noGrp="1"/>
          </p:cNvSpPr>
          <p:nvPr>
            <p:ph type="body" sz="quarter" idx="15"/>
          </p:nvPr>
        </p:nvSpPr>
        <p:spPr>
          <a:xfrm>
            <a:off x="4642983" y="1066799"/>
            <a:ext cx="4291467" cy="494453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en-US" dirty="0"/>
          </a:p>
        </p:txBody>
      </p:sp>
      <p:sp>
        <p:nvSpPr>
          <p:cNvPr id="16" name="Title Placeholder 17"/>
          <p:cNvSpPr>
            <a:spLocks noGrp="1"/>
          </p:cNvSpPr>
          <p:nvPr>
            <p:ph type="title"/>
          </p:nvPr>
        </p:nvSpPr>
        <p:spPr>
          <a:xfrm>
            <a:off x="67730" y="217634"/>
            <a:ext cx="3872428" cy="563672"/>
          </a:xfrm>
          <a:prstGeom prst="rect">
            <a:avLst/>
          </a:prstGeom>
        </p:spPr>
        <p:txBody>
          <a:bodyPr vert="horz" lIns="91440" tIns="45720" rIns="91440" bIns="45720" rtlCol="0" anchor="ctr" anchorCtr="0">
            <a:noAutofit/>
          </a:bodyPr>
          <a:lstStyle>
            <a:lvl1pPr>
              <a:defRPr sz="2800" cap="none"/>
            </a:lvl1pPr>
          </a:lstStyle>
          <a:p>
            <a:r>
              <a:rPr lang="fr-CH" smtClean="0"/>
              <a:t>Cliquez et modifiez le titre</a:t>
            </a:r>
            <a:endParaRPr lang="en-US" dirty="0"/>
          </a:p>
        </p:txBody>
      </p:sp>
    </p:spTree>
    <p:extLst>
      <p:ext uri="{BB962C8B-B14F-4D97-AF65-F5344CB8AC3E}">
        <p14:creationId xmlns:p14="http://schemas.microsoft.com/office/powerpoint/2010/main" val="33197978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2 colonnes titre long">
    <p:spTree>
      <p:nvGrpSpPr>
        <p:cNvPr id="1" name=""/>
        <p:cNvGrpSpPr/>
        <p:nvPr/>
      </p:nvGrpSpPr>
      <p:grpSpPr>
        <a:xfrm>
          <a:off x="0" y="0"/>
          <a:ext cx="0" cy="0"/>
          <a:chOff x="0" y="0"/>
          <a:chExt cx="0" cy="0"/>
        </a:xfrm>
      </p:grpSpPr>
      <p:pic>
        <p:nvPicPr>
          <p:cNvPr id="5" name="Picture 11"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4"/>
          <p:cNvSpPr>
            <a:spLocks noGrp="1"/>
          </p:cNvSpPr>
          <p:nvPr>
            <p:ph type="body" sz="quarter" idx="12"/>
          </p:nvPr>
        </p:nvSpPr>
        <p:spPr>
          <a:xfrm>
            <a:off x="162000" y="1066799"/>
            <a:ext cx="4291467" cy="494453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dirty="0" smtClean="0"/>
              <a:t>Cliquez pour modifier les styles du texte du masque</a:t>
            </a:r>
          </a:p>
          <a:p>
            <a:pPr lvl="1"/>
            <a:r>
              <a:rPr lang="fr-CH" dirty="0" smtClean="0"/>
              <a:t>Deuxième niveau</a:t>
            </a:r>
          </a:p>
          <a:p>
            <a:pPr lvl="2"/>
            <a:r>
              <a:rPr lang="fr-CH" dirty="0" smtClean="0"/>
              <a:t>Troisième niveau</a:t>
            </a:r>
          </a:p>
          <a:p>
            <a:pPr lvl="3"/>
            <a:r>
              <a:rPr lang="fr-CH" dirty="0" smtClean="0"/>
              <a:t>Quatrième niveau</a:t>
            </a:r>
          </a:p>
          <a:p>
            <a:pPr lvl="4"/>
            <a:r>
              <a:rPr lang="fr-CH" dirty="0" smtClean="0"/>
              <a:t>Cinquième niveau</a:t>
            </a:r>
            <a:endParaRPr lang="en-US" dirty="0"/>
          </a:p>
        </p:txBody>
      </p:sp>
      <p:sp>
        <p:nvSpPr>
          <p:cNvPr id="8" name="Picture Placeholder 16"/>
          <p:cNvSpPr>
            <a:spLocks noGrp="1"/>
          </p:cNvSpPr>
          <p:nvPr>
            <p:ph type="pic" sz="quarter" idx="13"/>
          </p:nvPr>
        </p:nvSpPr>
        <p:spPr>
          <a:xfrm>
            <a:off x="4667250" y="1066799"/>
            <a:ext cx="4159250" cy="4944535"/>
          </a:xfrm>
          <a:prstGeom prst="rect">
            <a:avLst/>
          </a:prstGeom>
        </p:spPr>
        <p:txBody>
          <a:bodyPr vert="horz"/>
          <a:lstStyle/>
          <a:p>
            <a:pPr lvl="0"/>
            <a:r>
              <a:rPr lang="fr-CH" noProof="0" dirty="0" smtClean="0"/>
              <a:t>Faire glisser l'image vers l'espace réservé ou cliquer sur l'icône pour l'ajouter</a:t>
            </a:r>
            <a:endParaRPr lang="en-US" noProof="0" dirty="0"/>
          </a:p>
        </p:txBody>
      </p:sp>
    </p:spTree>
    <p:extLst>
      <p:ext uri="{BB962C8B-B14F-4D97-AF65-F5344CB8AC3E}">
        <p14:creationId xmlns:p14="http://schemas.microsoft.com/office/powerpoint/2010/main" val="17253178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2 colonnes titre long">
    <p:spTree>
      <p:nvGrpSpPr>
        <p:cNvPr id="1" name=""/>
        <p:cNvGrpSpPr/>
        <p:nvPr/>
      </p:nvGrpSpPr>
      <p:grpSpPr>
        <a:xfrm>
          <a:off x="0" y="0"/>
          <a:ext cx="0" cy="0"/>
          <a:chOff x="0" y="0"/>
          <a:chExt cx="0" cy="0"/>
        </a:xfrm>
      </p:grpSpPr>
      <p:pic>
        <p:nvPicPr>
          <p:cNvPr id="5" name="Picture 11"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4"/>
          <p:cNvSpPr>
            <a:spLocks noGrp="1"/>
          </p:cNvSpPr>
          <p:nvPr>
            <p:ph type="body" sz="quarter" idx="12"/>
          </p:nvPr>
        </p:nvSpPr>
        <p:spPr>
          <a:xfrm>
            <a:off x="162000" y="1066799"/>
            <a:ext cx="4291467" cy="494453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dirty="0" smtClean="0"/>
              <a:t>Cliquez pour modifier les styles du texte du masque</a:t>
            </a:r>
          </a:p>
          <a:p>
            <a:pPr lvl="1"/>
            <a:r>
              <a:rPr lang="fr-CH" dirty="0" smtClean="0"/>
              <a:t>Deuxième niveau</a:t>
            </a:r>
          </a:p>
          <a:p>
            <a:pPr lvl="2"/>
            <a:r>
              <a:rPr lang="fr-CH" dirty="0" smtClean="0"/>
              <a:t>Troisième niveau</a:t>
            </a:r>
          </a:p>
          <a:p>
            <a:pPr lvl="3"/>
            <a:r>
              <a:rPr lang="fr-CH" dirty="0" smtClean="0"/>
              <a:t>Quatrième niveau</a:t>
            </a:r>
          </a:p>
          <a:p>
            <a:pPr lvl="4"/>
            <a:r>
              <a:rPr lang="fr-CH" dirty="0" smtClean="0"/>
              <a:t>Cinquième niveau</a:t>
            </a:r>
            <a:endParaRPr lang="en-US" dirty="0"/>
          </a:p>
        </p:txBody>
      </p:sp>
      <p:sp>
        <p:nvSpPr>
          <p:cNvPr id="8" name="Picture Placeholder 16"/>
          <p:cNvSpPr>
            <a:spLocks noGrp="1"/>
          </p:cNvSpPr>
          <p:nvPr>
            <p:ph type="pic" sz="quarter" idx="13"/>
          </p:nvPr>
        </p:nvSpPr>
        <p:spPr>
          <a:xfrm>
            <a:off x="4667250" y="1066799"/>
            <a:ext cx="4159250" cy="4944535"/>
          </a:xfrm>
          <a:prstGeom prst="rect">
            <a:avLst/>
          </a:prstGeom>
        </p:spPr>
        <p:txBody>
          <a:bodyPr vert="horz"/>
          <a:lstStyle/>
          <a:p>
            <a:pPr lvl="0"/>
            <a:r>
              <a:rPr lang="fr-CH" noProof="0" dirty="0" smtClean="0"/>
              <a:t>Faire glisser l'image vers l'espace réservé ou cliquer sur l'icône pour l'ajouter</a:t>
            </a:r>
            <a:endParaRPr lang="en-US" noProof="0" dirty="0"/>
          </a:p>
        </p:txBody>
      </p:sp>
      <p:sp>
        <p:nvSpPr>
          <p:cNvPr id="6" name="Rectangle 5"/>
          <p:cNvSpPr/>
          <p:nvPr userDrawn="1"/>
        </p:nvSpPr>
        <p:spPr>
          <a:xfrm>
            <a:off x="-93663" y="217488"/>
            <a:ext cx="6488113" cy="588962"/>
          </a:xfrm>
          <a:prstGeom prst="rect">
            <a:avLst/>
          </a:prstGeom>
          <a:solidFill>
            <a:srgbClr val="3599D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itle Placeholder 17"/>
          <p:cNvSpPr>
            <a:spLocks noGrp="1"/>
          </p:cNvSpPr>
          <p:nvPr>
            <p:ph type="title"/>
          </p:nvPr>
        </p:nvSpPr>
        <p:spPr>
          <a:xfrm>
            <a:off x="67729" y="217634"/>
            <a:ext cx="6155269" cy="563672"/>
          </a:xfrm>
          <a:prstGeom prst="rect">
            <a:avLst/>
          </a:prstGeom>
        </p:spPr>
        <p:txBody>
          <a:bodyPr vert="horz" lIns="91440" tIns="45720" rIns="91440" bIns="45720" rtlCol="0" anchor="ctr" anchorCtr="0">
            <a:noAutofit/>
          </a:bodyPr>
          <a:lstStyle>
            <a:lvl1pPr>
              <a:defRPr sz="2800" cap="none"/>
            </a:lvl1pPr>
          </a:lstStyle>
          <a:p>
            <a:r>
              <a:rPr lang="fr-CH" dirty="0" smtClean="0"/>
              <a:t>Cliquez et modifiez le titre</a:t>
            </a:r>
            <a:endParaRPr lang="en-US" dirty="0"/>
          </a:p>
        </p:txBody>
      </p:sp>
    </p:spTree>
    <p:extLst>
      <p:ext uri="{BB962C8B-B14F-4D97-AF65-F5344CB8AC3E}">
        <p14:creationId xmlns:p14="http://schemas.microsoft.com/office/powerpoint/2010/main" val="22560017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2 colonnes titre long">
    <p:spTree>
      <p:nvGrpSpPr>
        <p:cNvPr id="1" name=""/>
        <p:cNvGrpSpPr/>
        <p:nvPr/>
      </p:nvGrpSpPr>
      <p:grpSpPr>
        <a:xfrm>
          <a:off x="0" y="0"/>
          <a:ext cx="0" cy="0"/>
          <a:chOff x="0" y="0"/>
          <a:chExt cx="0" cy="0"/>
        </a:xfrm>
      </p:grpSpPr>
      <p:pic>
        <p:nvPicPr>
          <p:cNvPr id="5" name="Picture 11"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4"/>
          <p:cNvSpPr>
            <a:spLocks noGrp="1"/>
          </p:cNvSpPr>
          <p:nvPr>
            <p:ph type="body" sz="quarter" idx="12"/>
          </p:nvPr>
        </p:nvSpPr>
        <p:spPr>
          <a:xfrm>
            <a:off x="162000" y="1066799"/>
            <a:ext cx="5510667" cy="494453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dirty="0" smtClean="0"/>
              <a:t>Cliquez pour modifier les styles du texte du masque</a:t>
            </a:r>
          </a:p>
          <a:p>
            <a:pPr lvl="1"/>
            <a:r>
              <a:rPr lang="fr-CH" dirty="0" smtClean="0"/>
              <a:t>Deuxième niveau</a:t>
            </a:r>
          </a:p>
          <a:p>
            <a:pPr lvl="2"/>
            <a:r>
              <a:rPr lang="fr-CH" dirty="0" smtClean="0"/>
              <a:t>Troisième niveau</a:t>
            </a:r>
          </a:p>
          <a:p>
            <a:pPr lvl="3"/>
            <a:r>
              <a:rPr lang="fr-CH" dirty="0" smtClean="0"/>
              <a:t>Quatrième niveau</a:t>
            </a:r>
          </a:p>
          <a:p>
            <a:pPr lvl="4"/>
            <a:r>
              <a:rPr lang="fr-CH" dirty="0" smtClean="0"/>
              <a:t>Cinquième niveau</a:t>
            </a:r>
            <a:endParaRPr lang="en-US" dirty="0"/>
          </a:p>
        </p:txBody>
      </p:sp>
      <p:sp>
        <p:nvSpPr>
          <p:cNvPr id="8" name="Picture Placeholder 16"/>
          <p:cNvSpPr>
            <a:spLocks noGrp="1"/>
          </p:cNvSpPr>
          <p:nvPr>
            <p:ph type="pic" sz="quarter" idx="13"/>
          </p:nvPr>
        </p:nvSpPr>
        <p:spPr>
          <a:xfrm>
            <a:off x="5827889" y="1066799"/>
            <a:ext cx="2987998" cy="4944535"/>
          </a:xfrm>
          <a:prstGeom prst="rect">
            <a:avLst/>
          </a:prstGeom>
        </p:spPr>
        <p:txBody>
          <a:bodyPr vert="horz"/>
          <a:lstStyle/>
          <a:p>
            <a:pPr lvl="0"/>
            <a:r>
              <a:rPr lang="fr-CH" noProof="0" dirty="0" smtClean="0"/>
              <a:t>Faire glisser l'image vers l'espace réservé ou cliquer sur l'icône pour l'ajouter</a:t>
            </a:r>
            <a:endParaRPr lang="en-US" noProof="0" dirty="0"/>
          </a:p>
        </p:txBody>
      </p:sp>
      <p:sp>
        <p:nvSpPr>
          <p:cNvPr id="6" name="Rectangle 5"/>
          <p:cNvSpPr/>
          <p:nvPr userDrawn="1"/>
        </p:nvSpPr>
        <p:spPr>
          <a:xfrm>
            <a:off x="-103188" y="217488"/>
            <a:ext cx="5213351" cy="588962"/>
          </a:xfrm>
          <a:prstGeom prst="rect">
            <a:avLst/>
          </a:prstGeom>
          <a:solidFill>
            <a:srgbClr val="3599D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itle Placeholder 17"/>
          <p:cNvSpPr>
            <a:spLocks noGrp="1"/>
          </p:cNvSpPr>
          <p:nvPr>
            <p:ph type="title"/>
          </p:nvPr>
        </p:nvSpPr>
        <p:spPr>
          <a:xfrm>
            <a:off x="67730" y="217634"/>
            <a:ext cx="3872428" cy="563672"/>
          </a:xfrm>
          <a:prstGeom prst="rect">
            <a:avLst/>
          </a:prstGeom>
        </p:spPr>
        <p:txBody>
          <a:bodyPr vert="horz" lIns="91440" tIns="45720" rIns="91440" bIns="45720" rtlCol="0" anchor="ctr" anchorCtr="0">
            <a:noAutofit/>
          </a:bodyPr>
          <a:lstStyle>
            <a:lvl1pPr>
              <a:defRPr sz="2800" cap="none"/>
            </a:lvl1pPr>
          </a:lstStyle>
          <a:p>
            <a:r>
              <a:rPr lang="fr-CH" dirty="0" smtClean="0"/>
              <a:t>Cliquez et modifiez le titre</a:t>
            </a:r>
            <a:endParaRPr lang="en-US" dirty="0"/>
          </a:p>
        </p:txBody>
      </p:sp>
    </p:spTree>
    <p:extLst>
      <p:ext uri="{BB962C8B-B14F-4D97-AF65-F5344CB8AC3E}">
        <p14:creationId xmlns:p14="http://schemas.microsoft.com/office/powerpoint/2010/main" val="2370199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858000"/>
          </a:xfrm>
          <a:prstGeom prst="rect">
            <a:avLst/>
          </a:prstGeom>
        </p:spPr>
        <p:txBody>
          <a:bodyPr vert="horz"/>
          <a:lstStyle/>
          <a:p>
            <a:pPr lvl="0"/>
            <a:endParaRPr lang="en-US" noProof="0"/>
          </a:p>
        </p:txBody>
      </p:sp>
    </p:spTree>
    <p:extLst>
      <p:ext uri="{BB962C8B-B14F-4D97-AF65-F5344CB8AC3E}">
        <p14:creationId xmlns:p14="http://schemas.microsoft.com/office/powerpoint/2010/main" val="9063656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Content with Caption">
    <p:spTree>
      <p:nvGrpSpPr>
        <p:cNvPr id="1" name=""/>
        <p:cNvGrpSpPr/>
        <p:nvPr/>
      </p:nvGrpSpPr>
      <p:grpSpPr>
        <a:xfrm>
          <a:off x="0" y="0"/>
          <a:ext cx="0" cy="0"/>
          <a:chOff x="0" y="0"/>
          <a:chExt cx="0" cy="0"/>
        </a:xfrm>
      </p:grpSpPr>
      <p:pic>
        <p:nvPicPr>
          <p:cNvPr id="4" name="Picture 13"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9"/>
          <p:cNvSpPr/>
          <p:nvPr userDrawn="1"/>
        </p:nvSpPr>
        <p:spPr>
          <a:xfrm>
            <a:off x="194469" y="1122363"/>
            <a:ext cx="5824537" cy="4994275"/>
          </a:xfrm>
          <a:prstGeom prst="roundRect">
            <a:avLst>
              <a:gd name="adj" fmla="val 4109"/>
            </a:avLst>
          </a:prstGeom>
          <a:solidFill>
            <a:srgbClr val="3599D9"/>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Picture Placeholder 5"/>
          <p:cNvSpPr>
            <a:spLocks noGrp="1"/>
          </p:cNvSpPr>
          <p:nvPr>
            <p:ph type="pic" sz="quarter" idx="13"/>
          </p:nvPr>
        </p:nvSpPr>
        <p:spPr>
          <a:xfrm>
            <a:off x="6167147" y="1122363"/>
            <a:ext cx="2988000" cy="4958340"/>
          </a:xfrm>
          <a:prstGeom prst="rect">
            <a:avLst/>
          </a:prstGeom>
        </p:spPr>
        <p:txBody>
          <a:bodyPr vert="horz"/>
          <a:lstStyle/>
          <a:p>
            <a:pPr lvl="0"/>
            <a:endParaRPr lang="en-US" noProof="0" dirty="0"/>
          </a:p>
        </p:txBody>
      </p:sp>
      <p:sp>
        <p:nvSpPr>
          <p:cNvPr id="16" name="Text Placeholder 4"/>
          <p:cNvSpPr>
            <a:spLocks noGrp="1"/>
          </p:cNvSpPr>
          <p:nvPr>
            <p:ph type="body" sz="quarter" idx="12"/>
          </p:nvPr>
        </p:nvSpPr>
        <p:spPr>
          <a:xfrm>
            <a:off x="295989" y="1122363"/>
            <a:ext cx="5522252" cy="4936067"/>
          </a:xfrm>
          <a:prstGeom prst="rect">
            <a:avLst/>
          </a:prstGeom>
        </p:spPr>
        <p:txBody>
          <a:bodyPr vert="horz"/>
          <a:lstStyle>
            <a:lvl1pPr marL="0" indent="0">
              <a:buFontTx/>
              <a:buNone/>
              <a:defRPr sz="2400">
                <a:solidFill>
                  <a:srgbClr val="FFFFFF"/>
                </a:solidFill>
                <a:latin typeface="Cambria"/>
                <a:cs typeface="Cambria"/>
              </a:defRPr>
            </a:lvl1pPr>
            <a:lvl2pPr marL="742950" indent="-284400">
              <a:buClr>
                <a:srgbClr val="800000"/>
              </a:buClr>
              <a:buSzPct val="100000"/>
              <a:buFont typeface="Lucida Grande"/>
              <a:buChar char="■"/>
              <a:defRPr sz="2400" baseline="0">
                <a:solidFill>
                  <a:srgbClr val="FFFFFF"/>
                </a:solidFill>
                <a:latin typeface="Cambria"/>
                <a:cs typeface="Cambria"/>
              </a:defRPr>
            </a:lvl2pPr>
            <a:lvl3pPr marL="914400" indent="0">
              <a:buFontTx/>
              <a:buNone/>
              <a:defRPr i="1" baseline="0">
                <a:solidFill>
                  <a:srgbClr val="FFFFFF"/>
                </a:solidFill>
                <a:latin typeface="Cambria"/>
                <a:cs typeface="Cambria"/>
              </a:defRPr>
            </a:lvl3pPr>
            <a:lvl4pPr marL="1600200" indent="-228600">
              <a:buClr>
                <a:srgbClr val="800000"/>
              </a:buClr>
              <a:buFont typeface="Arial"/>
              <a:buChar char="■"/>
              <a:defRPr>
                <a:solidFill>
                  <a:srgbClr val="FFFFFF"/>
                </a:solidFill>
                <a:latin typeface="Cambria"/>
                <a:cs typeface="Cambria"/>
              </a:defRPr>
            </a:lvl4pPr>
            <a:lvl5pPr>
              <a:buClr>
                <a:srgbClr val="78371B"/>
              </a:buClr>
              <a:defRPr>
                <a:solidFill>
                  <a:srgbClr val="FFFFFF"/>
                </a:solidFill>
                <a:latin typeface="Cambria"/>
                <a:cs typeface="Cambria"/>
              </a:defRPr>
            </a:lvl5pPr>
          </a:lstStyle>
          <a:p>
            <a:pPr lvl="0"/>
            <a:r>
              <a:rPr lang="fr-CH" dirty="0" smtClean="0"/>
              <a:t>Cliquez pour modifier les styles du texte du masque</a:t>
            </a:r>
          </a:p>
          <a:p>
            <a:pPr lvl="1"/>
            <a:r>
              <a:rPr lang="fr-CH" dirty="0" smtClean="0"/>
              <a:t>Deuxième niveau</a:t>
            </a:r>
          </a:p>
          <a:p>
            <a:pPr lvl="2"/>
            <a:r>
              <a:rPr lang="fr-CH" dirty="0" smtClean="0"/>
              <a:t>Troisième niveau</a:t>
            </a:r>
          </a:p>
          <a:p>
            <a:pPr lvl="3"/>
            <a:r>
              <a:rPr lang="fr-CH" dirty="0" smtClean="0"/>
              <a:t>Quatrième niveau</a:t>
            </a:r>
          </a:p>
        </p:txBody>
      </p:sp>
    </p:spTree>
    <p:extLst>
      <p:ext uri="{BB962C8B-B14F-4D97-AF65-F5344CB8AC3E}">
        <p14:creationId xmlns:p14="http://schemas.microsoft.com/office/powerpoint/2010/main" val="35890927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Rounded Rectangle 9"/>
          <p:cNvSpPr/>
          <p:nvPr userDrawn="1"/>
        </p:nvSpPr>
        <p:spPr>
          <a:xfrm>
            <a:off x="182563" y="131763"/>
            <a:ext cx="8748712" cy="5984875"/>
          </a:xfrm>
          <a:prstGeom prst="roundRect">
            <a:avLst>
              <a:gd name="adj" fmla="val 4109"/>
            </a:avLst>
          </a:prstGeom>
          <a:solidFill>
            <a:srgbClr val="3599D9"/>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extBox 13"/>
          <p:cNvSpPr txBox="1">
            <a:spLocks noChangeArrowheads="1"/>
          </p:cNvSpPr>
          <p:nvPr userDrawn="1"/>
        </p:nvSpPr>
        <p:spPr bwMode="auto">
          <a:xfrm>
            <a:off x="1066800" y="396875"/>
            <a:ext cx="3759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charset="0"/>
                <a:ea typeface="ＭＳ Ｐゴシック" charset="0"/>
                <a:cs typeface="ＭＳ Ｐゴシック" charset="0"/>
              </a:defRPr>
            </a:lvl1pPr>
            <a:lvl2pPr marL="742950" indent="-285750">
              <a:defRPr>
                <a:solidFill>
                  <a:schemeClr val="tx1"/>
                </a:solidFill>
                <a:latin typeface="Rockwell" charset="0"/>
                <a:ea typeface="ＭＳ Ｐゴシック" charset="0"/>
              </a:defRPr>
            </a:lvl2pPr>
            <a:lvl3pPr marL="1143000" indent="-228600">
              <a:defRPr>
                <a:solidFill>
                  <a:schemeClr val="tx1"/>
                </a:solidFill>
                <a:latin typeface="Rockwell" charset="0"/>
                <a:ea typeface="ＭＳ Ｐゴシック" charset="0"/>
              </a:defRPr>
            </a:lvl3pPr>
            <a:lvl4pPr marL="1600200" indent="-228600">
              <a:defRPr>
                <a:solidFill>
                  <a:schemeClr val="tx1"/>
                </a:solidFill>
                <a:latin typeface="Rockwell" charset="0"/>
                <a:ea typeface="ＭＳ Ｐゴシック" charset="0"/>
              </a:defRPr>
            </a:lvl4pPr>
            <a:lvl5pPr marL="2057400" indent="-228600">
              <a:defRPr>
                <a:solidFill>
                  <a:schemeClr val="tx1"/>
                </a:solidFill>
                <a:latin typeface="Rockwell" charset="0"/>
                <a:ea typeface="ＭＳ Ｐゴシック" charset="0"/>
              </a:defRPr>
            </a:lvl5pPr>
            <a:lvl6pPr marL="2514600" indent="-228600" fontAlgn="base">
              <a:spcBef>
                <a:spcPct val="0"/>
              </a:spcBef>
              <a:spcAft>
                <a:spcPct val="0"/>
              </a:spcAft>
              <a:defRPr>
                <a:solidFill>
                  <a:schemeClr val="tx1"/>
                </a:solidFill>
                <a:latin typeface="Rockwell" charset="0"/>
                <a:ea typeface="ＭＳ Ｐゴシック" charset="0"/>
              </a:defRPr>
            </a:lvl6pPr>
            <a:lvl7pPr marL="2971800" indent="-228600" fontAlgn="base">
              <a:spcBef>
                <a:spcPct val="0"/>
              </a:spcBef>
              <a:spcAft>
                <a:spcPct val="0"/>
              </a:spcAft>
              <a:defRPr>
                <a:solidFill>
                  <a:schemeClr val="tx1"/>
                </a:solidFill>
                <a:latin typeface="Rockwell" charset="0"/>
                <a:ea typeface="ＭＳ Ｐゴシック" charset="0"/>
              </a:defRPr>
            </a:lvl7pPr>
            <a:lvl8pPr marL="3429000" indent="-228600" fontAlgn="base">
              <a:spcBef>
                <a:spcPct val="0"/>
              </a:spcBef>
              <a:spcAft>
                <a:spcPct val="0"/>
              </a:spcAft>
              <a:defRPr>
                <a:solidFill>
                  <a:schemeClr val="tx1"/>
                </a:solidFill>
                <a:latin typeface="Rockwell" charset="0"/>
                <a:ea typeface="ＭＳ Ｐゴシック" charset="0"/>
              </a:defRPr>
            </a:lvl8pPr>
            <a:lvl9pPr marL="3886200" indent="-228600" fontAlgn="base">
              <a:spcBef>
                <a:spcPct val="0"/>
              </a:spcBef>
              <a:spcAft>
                <a:spcPct val="0"/>
              </a:spcAft>
              <a:defRPr>
                <a:solidFill>
                  <a:schemeClr val="tx1"/>
                </a:solidFill>
                <a:latin typeface="Rockwell" charset="0"/>
                <a:ea typeface="ＭＳ Ｐゴシック" charset="0"/>
              </a:defRPr>
            </a:lvl9pPr>
          </a:lstStyle>
          <a:p>
            <a:pPr>
              <a:defRPr/>
            </a:pPr>
            <a:endParaRPr lang="fr-FR" smtClean="0">
              <a:latin typeface="Calibri" charset="0"/>
            </a:endParaRPr>
          </a:p>
        </p:txBody>
      </p:sp>
      <p:sp>
        <p:nvSpPr>
          <p:cNvPr id="7" name="TextBox 14"/>
          <p:cNvSpPr txBox="1">
            <a:spLocks noChangeArrowheads="1"/>
          </p:cNvSpPr>
          <p:nvPr userDrawn="1"/>
        </p:nvSpPr>
        <p:spPr bwMode="auto">
          <a:xfrm>
            <a:off x="955675" y="309563"/>
            <a:ext cx="408305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charset="0"/>
                <a:ea typeface="ＭＳ Ｐゴシック" charset="0"/>
                <a:cs typeface="ＭＳ Ｐゴシック" charset="0"/>
              </a:defRPr>
            </a:lvl1pPr>
            <a:lvl2pPr marL="742950" indent="-285750">
              <a:defRPr>
                <a:solidFill>
                  <a:schemeClr val="tx1"/>
                </a:solidFill>
                <a:latin typeface="Rockwell" charset="0"/>
                <a:ea typeface="ＭＳ Ｐゴシック" charset="0"/>
              </a:defRPr>
            </a:lvl2pPr>
            <a:lvl3pPr marL="1143000" indent="-228600">
              <a:defRPr>
                <a:solidFill>
                  <a:schemeClr val="tx1"/>
                </a:solidFill>
                <a:latin typeface="Rockwell" charset="0"/>
                <a:ea typeface="ＭＳ Ｐゴシック" charset="0"/>
              </a:defRPr>
            </a:lvl3pPr>
            <a:lvl4pPr marL="1600200" indent="-228600">
              <a:defRPr>
                <a:solidFill>
                  <a:schemeClr val="tx1"/>
                </a:solidFill>
                <a:latin typeface="Rockwell" charset="0"/>
                <a:ea typeface="ＭＳ Ｐゴシック" charset="0"/>
              </a:defRPr>
            </a:lvl4pPr>
            <a:lvl5pPr marL="2057400" indent="-228600">
              <a:defRPr>
                <a:solidFill>
                  <a:schemeClr val="tx1"/>
                </a:solidFill>
                <a:latin typeface="Rockwell" charset="0"/>
                <a:ea typeface="ＭＳ Ｐゴシック" charset="0"/>
              </a:defRPr>
            </a:lvl5pPr>
            <a:lvl6pPr marL="2514600" indent="-228600" fontAlgn="base">
              <a:spcBef>
                <a:spcPct val="0"/>
              </a:spcBef>
              <a:spcAft>
                <a:spcPct val="0"/>
              </a:spcAft>
              <a:defRPr>
                <a:solidFill>
                  <a:schemeClr val="tx1"/>
                </a:solidFill>
                <a:latin typeface="Rockwell" charset="0"/>
                <a:ea typeface="ＭＳ Ｐゴシック" charset="0"/>
              </a:defRPr>
            </a:lvl6pPr>
            <a:lvl7pPr marL="2971800" indent="-228600" fontAlgn="base">
              <a:spcBef>
                <a:spcPct val="0"/>
              </a:spcBef>
              <a:spcAft>
                <a:spcPct val="0"/>
              </a:spcAft>
              <a:defRPr>
                <a:solidFill>
                  <a:schemeClr val="tx1"/>
                </a:solidFill>
                <a:latin typeface="Rockwell" charset="0"/>
                <a:ea typeface="ＭＳ Ｐゴシック" charset="0"/>
              </a:defRPr>
            </a:lvl7pPr>
            <a:lvl8pPr marL="3429000" indent="-228600" fontAlgn="base">
              <a:spcBef>
                <a:spcPct val="0"/>
              </a:spcBef>
              <a:spcAft>
                <a:spcPct val="0"/>
              </a:spcAft>
              <a:defRPr>
                <a:solidFill>
                  <a:schemeClr val="tx1"/>
                </a:solidFill>
                <a:latin typeface="Rockwell" charset="0"/>
                <a:ea typeface="ＭＳ Ｐゴシック" charset="0"/>
              </a:defRPr>
            </a:lvl8pPr>
            <a:lvl9pPr marL="3886200" indent="-228600" fontAlgn="base">
              <a:spcBef>
                <a:spcPct val="0"/>
              </a:spcBef>
              <a:spcAft>
                <a:spcPct val="0"/>
              </a:spcAft>
              <a:defRPr>
                <a:solidFill>
                  <a:schemeClr val="tx1"/>
                </a:solidFill>
                <a:latin typeface="Rockwell" charset="0"/>
                <a:ea typeface="ＭＳ Ｐゴシック" charset="0"/>
              </a:defRPr>
            </a:lvl9pPr>
          </a:lstStyle>
          <a:p>
            <a:pPr>
              <a:defRPr/>
            </a:pPr>
            <a:r>
              <a:rPr lang="fr-CH" sz="2800" smtClean="0">
                <a:solidFill>
                  <a:srgbClr val="FFFFFF"/>
                </a:solidFill>
                <a:latin typeface="Cambria" charset="0"/>
                <a:cs typeface="Cambria" charset="0"/>
              </a:rPr>
              <a:t> </a:t>
            </a:r>
          </a:p>
          <a:p>
            <a:pPr>
              <a:defRPr/>
            </a:pPr>
            <a:endParaRPr lang="en-US" smtClean="0">
              <a:latin typeface="Calibri" charset="0"/>
            </a:endParaRPr>
          </a:p>
        </p:txBody>
      </p:sp>
      <p:pic>
        <p:nvPicPr>
          <p:cNvPr id="8" name="Picture 15"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7" descr="rouages.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320675" y="304800"/>
            <a:ext cx="5588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4"/>
          <p:cNvSpPr>
            <a:spLocks noGrp="1"/>
          </p:cNvSpPr>
          <p:nvPr>
            <p:ph type="body" sz="quarter" idx="12"/>
          </p:nvPr>
        </p:nvSpPr>
        <p:spPr>
          <a:xfrm>
            <a:off x="579120" y="1058333"/>
            <a:ext cx="8220393" cy="4936067"/>
          </a:xfrm>
          <a:prstGeom prst="rect">
            <a:avLst/>
          </a:prstGeom>
        </p:spPr>
        <p:txBody>
          <a:bodyPr vert="horz"/>
          <a:lstStyle>
            <a:lvl1pPr marL="0" indent="0">
              <a:buFontTx/>
              <a:buNone/>
              <a:defRPr sz="2400">
                <a:solidFill>
                  <a:srgbClr val="FFFFFF"/>
                </a:solidFill>
                <a:latin typeface="Cambria"/>
                <a:cs typeface="Cambria"/>
              </a:defRPr>
            </a:lvl1pPr>
            <a:lvl2pPr marL="742950" indent="-284400">
              <a:buClr>
                <a:srgbClr val="800000"/>
              </a:buClr>
              <a:buSzPct val="100000"/>
              <a:buFont typeface="Lucida Grande"/>
              <a:buChar char="■"/>
              <a:defRPr sz="2400" baseline="0">
                <a:solidFill>
                  <a:srgbClr val="FFFFFF"/>
                </a:solidFill>
                <a:latin typeface="Cambria"/>
                <a:cs typeface="Cambria"/>
              </a:defRPr>
            </a:lvl2pPr>
            <a:lvl3pPr marL="914400" indent="0">
              <a:buFontTx/>
              <a:buNone/>
              <a:defRPr i="1" baseline="0">
                <a:solidFill>
                  <a:srgbClr val="FFFFFF"/>
                </a:solidFill>
                <a:latin typeface="Cambria"/>
                <a:cs typeface="Cambria"/>
              </a:defRPr>
            </a:lvl3pPr>
            <a:lvl4pPr marL="1600200" indent="-228600">
              <a:buClr>
                <a:srgbClr val="800000"/>
              </a:buClr>
              <a:buFont typeface="Arial"/>
              <a:buChar char="■"/>
              <a:defRPr>
                <a:solidFill>
                  <a:srgbClr val="FFFFFF"/>
                </a:solidFill>
                <a:latin typeface="Cambria"/>
                <a:cs typeface="Cambria"/>
              </a:defRPr>
            </a:lvl4pPr>
            <a:lvl5pPr>
              <a:buClr>
                <a:srgbClr val="78371B"/>
              </a:buClr>
              <a:defRPr>
                <a:solidFill>
                  <a:srgbClr val="FFFFFF"/>
                </a:solidFill>
                <a:latin typeface="Cambria"/>
                <a:cs typeface="Cambria"/>
              </a:defRPr>
            </a:lvl5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p:txBody>
      </p:sp>
      <p:sp>
        <p:nvSpPr>
          <p:cNvPr id="17" name="Picture Placeholder 16"/>
          <p:cNvSpPr>
            <a:spLocks noGrp="1"/>
          </p:cNvSpPr>
          <p:nvPr>
            <p:ph type="pic" sz="quarter" idx="13"/>
          </p:nvPr>
        </p:nvSpPr>
        <p:spPr>
          <a:xfrm>
            <a:off x="879475" y="2835275"/>
            <a:ext cx="4159250" cy="2976563"/>
          </a:xfrm>
          <a:prstGeom prst="rect">
            <a:avLst/>
          </a:prstGeom>
        </p:spPr>
        <p:txBody>
          <a:bodyPr vert="horz"/>
          <a:lstStyle/>
          <a:p>
            <a:pPr lvl="0"/>
            <a:r>
              <a:rPr lang="fr-CH" noProof="0" smtClean="0"/>
              <a:t>Faire glisser l'image vers l'espace réservé ou cliquer sur l'icône pour l'ajouter</a:t>
            </a:r>
            <a:endParaRPr lang="en-US" noProof="0" dirty="0"/>
          </a:p>
        </p:txBody>
      </p:sp>
      <p:sp>
        <p:nvSpPr>
          <p:cNvPr id="11" name="Title Placeholder 17"/>
          <p:cNvSpPr>
            <a:spLocks noGrp="1"/>
          </p:cNvSpPr>
          <p:nvPr>
            <p:ph type="title"/>
          </p:nvPr>
        </p:nvSpPr>
        <p:spPr>
          <a:xfrm>
            <a:off x="1066800" y="280045"/>
            <a:ext cx="3872428" cy="563672"/>
          </a:xfrm>
          <a:prstGeom prst="rect">
            <a:avLst/>
          </a:prstGeom>
        </p:spPr>
        <p:txBody>
          <a:bodyPr vert="horz" lIns="91440" tIns="45720" rIns="91440" bIns="45720" rtlCol="0" anchor="ctr" anchorCtr="0">
            <a:noAutofit/>
          </a:bodyPr>
          <a:lstStyle>
            <a:lvl1pPr>
              <a:defRPr sz="2800" cap="none"/>
            </a:lvl1pPr>
          </a:lstStyle>
          <a:p>
            <a:r>
              <a:rPr lang="fr-CH" smtClean="0"/>
              <a:t>Cliquez et modifiez le titre</a:t>
            </a:r>
            <a:endParaRPr lang="en-US" dirty="0"/>
          </a:p>
        </p:txBody>
      </p:sp>
    </p:spTree>
    <p:extLst>
      <p:ext uri="{BB962C8B-B14F-4D97-AF65-F5344CB8AC3E}">
        <p14:creationId xmlns:p14="http://schemas.microsoft.com/office/powerpoint/2010/main" val="37608899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Content with Caption">
    <p:spTree>
      <p:nvGrpSpPr>
        <p:cNvPr id="1" name=""/>
        <p:cNvGrpSpPr/>
        <p:nvPr/>
      </p:nvGrpSpPr>
      <p:grpSpPr>
        <a:xfrm>
          <a:off x="0" y="0"/>
          <a:ext cx="0" cy="0"/>
          <a:chOff x="0" y="0"/>
          <a:chExt cx="0" cy="0"/>
        </a:xfrm>
      </p:grpSpPr>
      <p:grpSp>
        <p:nvGrpSpPr>
          <p:cNvPr id="5" name="Group 11"/>
          <p:cNvGrpSpPr>
            <a:grpSpLocks/>
          </p:cNvGrpSpPr>
          <p:nvPr userDrawn="1"/>
        </p:nvGrpSpPr>
        <p:grpSpPr bwMode="auto">
          <a:xfrm>
            <a:off x="228600" y="207963"/>
            <a:ext cx="6253163" cy="2840037"/>
            <a:chOff x="228600" y="208280"/>
            <a:chExt cx="6253480" cy="2839720"/>
          </a:xfrm>
        </p:grpSpPr>
        <p:sp>
          <p:nvSpPr>
            <p:cNvPr id="6" name="Rounded Rectangle 15"/>
            <p:cNvSpPr/>
            <p:nvPr userDrawn="1"/>
          </p:nvSpPr>
          <p:spPr>
            <a:xfrm>
              <a:off x="508014" y="517807"/>
              <a:ext cx="5974066" cy="2530193"/>
            </a:xfrm>
            <a:prstGeom prst="roundRect">
              <a:avLst>
                <a:gd name="adj" fmla="val 4109"/>
              </a:avLst>
            </a:prstGeom>
            <a:solidFill>
              <a:srgbClr val="3599D9"/>
            </a:solidFill>
            <a:effectLst>
              <a:outerShdw blurRad="180975" dist="12700" dir="2700000" algn="tl" rotWithShape="0">
                <a:prstClr val="black">
                  <a:alpha val="23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17"/>
            <p:cNvSpPr/>
            <p:nvPr userDrawn="1"/>
          </p:nvSpPr>
          <p:spPr>
            <a:xfrm>
              <a:off x="228600" y="208280"/>
              <a:ext cx="746163" cy="746042"/>
            </a:xfrm>
            <a:prstGeom prst="ellipse">
              <a:avLst/>
            </a:prstGeom>
            <a:solidFill>
              <a:srgbClr val="3599D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8" name="TextBox 20"/>
          <p:cNvSpPr txBox="1">
            <a:spLocks noChangeArrowheads="1"/>
          </p:cNvSpPr>
          <p:nvPr userDrawn="1"/>
        </p:nvSpPr>
        <p:spPr bwMode="auto">
          <a:xfrm>
            <a:off x="1066800" y="396875"/>
            <a:ext cx="3759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charset="0"/>
                <a:ea typeface="ＭＳ Ｐゴシック" charset="0"/>
                <a:cs typeface="ＭＳ Ｐゴシック" charset="0"/>
              </a:defRPr>
            </a:lvl1pPr>
            <a:lvl2pPr marL="742950" indent="-285750">
              <a:defRPr>
                <a:solidFill>
                  <a:schemeClr val="tx1"/>
                </a:solidFill>
                <a:latin typeface="Rockwell" charset="0"/>
                <a:ea typeface="ＭＳ Ｐゴシック" charset="0"/>
              </a:defRPr>
            </a:lvl2pPr>
            <a:lvl3pPr marL="1143000" indent="-228600">
              <a:defRPr>
                <a:solidFill>
                  <a:schemeClr val="tx1"/>
                </a:solidFill>
                <a:latin typeface="Rockwell" charset="0"/>
                <a:ea typeface="ＭＳ Ｐゴシック" charset="0"/>
              </a:defRPr>
            </a:lvl3pPr>
            <a:lvl4pPr marL="1600200" indent="-228600">
              <a:defRPr>
                <a:solidFill>
                  <a:schemeClr val="tx1"/>
                </a:solidFill>
                <a:latin typeface="Rockwell" charset="0"/>
                <a:ea typeface="ＭＳ Ｐゴシック" charset="0"/>
              </a:defRPr>
            </a:lvl4pPr>
            <a:lvl5pPr marL="2057400" indent="-228600">
              <a:defRPr>
                <a:solidFill>
                  <a:schemeClr val="tx1"/>
                </a:solidFill>
                <a:latin typeface="Rockwell" charset="0"/>
                <a:ea typeface="ＭＳ Ｐゴシック" charset="0"/>
              </a:defRPr>
            </a:lvl5pPr>
            <a:lvl6pPr marL="2514600" indent="-228600" fontAlgn="base">
              <a:spcBef>
                <a:spcPct val="0"/>
              </a:spcBef>
              <a:spcAft>
                <a:spcPct val="0"/>
              </a:spcAft>
              <a:defRPr>
                <a:solidFill>
                  <a:schemeClr val="tx1"/>
                </a:solidFill>
                <a:latin typeface="Rockwell" charset="0"/>
                <a:ea typeface="ＭＳ Ｐゴシック" charset="0"/>
              </a:defRPr>
            </a:lvl6pPr>
            <a:lvl7pPr marL="2971800" indent="-228600" fontAlgn="base">
              <a:spcBef>
                <a:spcPct val="0"/>
              </a:spcBef>
              <a:spcAft>
                <a:spcPct val="0"/>
              </a:spcAft>
              <a:defRPr>
                <a:solidFill>
                  <a:schemeClr val="tx1"/>
                </a:solidFill>
                <a:latin typeface="Rockwell" charset="0"/>
                <a:ea typeface="ＭＳ Ｐゴシック" charset="0"/>
              </a:defRPr>
            </a:lvl7pPr>
            <a:lvl8pPr marL="3429000" indent="-228600" fontAlgn="base">
              <a:spcBef>
                <a:spcPct val="0"/>
              </a:spcBef>
              <a:spcAft>
                <a:spcPct val="0"/>
              </a:spcAft>
              <a:defRPr>
                <a:solidFill>
                  <a:schemeClr val="tx1"/>
                </a:solidFill>
                <a:latin typeface="Rockwell" charset="0"/>
                <a:ea typeface="ＭＳ Ｐゴシック" charset="0"/>
              </a:defRPr>
            </a:lvl8pPr>
            <a:lvl9pPr marL="3886200" indent="-228600" fontAlgn="base">
              <a:spcBef>
                <a:spcPct val="0"/>
              </a:spcBef>
              <a:spcAft>
                <a:spcPct val="0"/>
              </a:spcAft>
              <a:defRPr>
                <a:solidFill>
                  <a:schemeClr val="tx1"/>
                </a:solidFill>
                <a:latin typeface="Rockwell" charset="0"/>
                <a:ea typeface="ＭＳ Ｐゴシック" charset="0"/>
              </a:defRPr>
            </a:lvl9pPr>
          </a:lstStyle>
          <a:p>
            <a:pPr>
              <a:defRPr/>
            </a:pPr>
            <a:endParaRPr lang="fr-FR" smtClean="0">
              <a:latin typeface="Calibri" charset="0"/>
            </a:endParaRPr>
          </a:p>
        </p:txBody>
      </p:sp>
      <p:pic>
        <p:nvPicPr>
          <p:cNvPr id="9" name="Picture 13"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4" descr="rouages.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320675" y="304800"/>
            <a:ext cx="5588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Picture Placeholder 16"/>
          <p:cNvSpPr>
            <a:spLocks noGrp="1"/>
          </p:cNvSpPr>
          <p:nvPr>
            <p:ph type="pic" sz="quarter" idx="13"/>
          </p:nvPr>
        </p:nvSpPr>
        <p:spPr>
          <a:xfrm>
            <a:off x="508000" y="3338090"/>
            <a:ext cx="4159250" cy="2976563"/>
          </a:xfrm>
          <a:prstGeom prst="rect">
            <a:avLst/>
          </a:prstGeom>
        </p:spPr>
        <p:txBody>
          <a:bodyPr vert="horz"/>
          <a:lstStyle/>
          <a:p>
            <a:pPr lvl="0"/>
            <a:r>
              <a:rPr lang="fr-CH" noProof="0" dirty="0" smtClean="0"/>
              <a:t>Faire glisser l'image vers l'espace réservé ou cliquer sur l'icône pour l'ajouter</a:t>
            </a:r>
            <a:endParaRPr lang="en-US" noProof="0" dirty="0"/>
          </a:p>
        </p:txBody>
      </p:sp>
      <p:sp>
        <p:nvSpPr>
          <p:cNvPr id="11" name="Text Placeholder 4"/>
          <p:cNvSpPr>
            <a:spLocks noGrp="1"/>
          </p:cNvSpPr>
          <p:nvPr>
            <p:ph type="body" sz="quarter" idx="12"/>
          </p:nvPr>
        </p:nvSpPr>
        <p:spPr>
          <a:xfrm>
            <a:off x="579121" y="1058333"/>
            <a:ext cx="5902960" cy="1989667"/>
          </a:xfrm>
          <a:prstGeom prst="rect">
            <a:avLst/>
          </a:prstGeom>
        </p:spPr>
        <p:txBody>
          <a:bodyPr vert="horz"/>
          <a:lstStyle>
            <a:lvl1pPr marL="0" indent="0">
              <a:buFontTx/>
              <a:buNone/>
              <a:defRPr sz="2400">
                <a:solidFill>
                  <a:srgbClr val="FFFFFF"/>
                </a:solidFill>
                <a:latin typeface="Cambria"/>
                <a:cs typeface="Cambria"/>
              </a:defRPr>
            </a:lvl1pPr>
            <a:lvl2pPr marL="742950" indent="-284400">
              <a:buClr>
                <a:srgbClr val="800000"/>
              </a:buClr>
              <a:buSzPct val="100000"/>
              <a:buFont typeface="Lucida Grande"/>
              <a:buChar char="■"/>
              <a:defRPr sz="2400" baseline="0">
                <a:solidFill>
                  <a:srgbClr val="FFFFFF"/>
                </a:solidFill>
                <a:latin typeface="Cambria"/>
                <a:cs typeface="Cambria"/>
              </a:defRPr>
            </a:lvl2pPr>
            <a:lvl3pPr marL="914400" indent="0">
              <a:buFontTx/>
              <a:buNone/>
              <a:defRPr i="1" baseline="0">
                <a:solidFill>
                  <a:srgbClr val="FFFFFF"/>
                </a:solidFill>
                <a:latin typeface="Cambria"/>
                <a:cs typeface="Cambria"/>
              </a:defRPr>
            </a:lvl3pPr>
            <a:lvl4pPr marL="1600200" indent="-228600">
              <a:buClr>
                <a:srgbClr val="800000"/>
              </a:buClr>
              <a:buFont typeface="Arial"/>
              <a:buChar char="■"/>
              <a:defRPr>
                <a:solidFill>
                  <a:srgbClr val="FFFFFF"/>
                </a:solidFill>
                <a:latin typeface="Cambria"/>
                <a:cs typeface="Cambria"/>
              </a:defRPr>
            </a:lvl4pPr>
            <a:lvl5pPr>
              <a:buClr>
                <a:srgbClr val="78371B"/>
              </a:buClr>
              <a:defRPr>
                <a:solidFill>
                  <a:srgbClr val="FFFFFF"/>
                </a:solidFill>
                <a:latin typeface="Cambria"/>
                <a:cs typeface="Cambria"/>
              </a:defRPr>
            </a:lvl5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p:txBody>
      </p:sp>
      <p:sp>
        <p:nvSpPr>
          <p:cNvPr id="13" name="Title Placeholder 17"/>
          <p:cNvSpPr>
            <a:spLocks noGrp="1"/>
          </p:cNvSpPr>
          <p:nvPr>
            <p:ph type="title"/>
          </p:nvPr>
        </p:nvSpPr>
        <p:spPr>
          <a:xfrm>
            <a:off x="1066800" y="449377"/>
            <a:ext cx="3872428" cy="563672"/>
          </a:xfrm>
          <a:prstGeom prst="rect">
            <a:avLst/>
          </a:prstGeom>
        </p:spPr>
        <p:txBody>
          <a:bodyPr vert="horz" lIns="91440" tIns="45720" rIns="91440" bIns="45720" rtlCol="0" anchor="ctr" anchorCtr="0">
            <a:noAutofit/>
          </a:bodyPr>
          <a:lstStyle>
            <a:lvl1pPr>
              <a:defRPr sz="2800" cap="none"/>
            </a:lvl1pPr>
          </a:lstStyle>
          <a:p>
            <a:r>
              <a:rPr lang="fr-CH" smtClean="0"/>
              <a:t>Cliquez et modifiez le titre</a:t>
            </a:r>
            <a:endParaRPr lang="en-US" dirty="0"/>
          </a:p>
        </p:txBody>
      </p:sp>
    </p:spTree>
    <p:extLst>
      <p:ext uri="{BB962C8B-B14F-4D97-AF65-F5344CB8AC3E}">
        <p14:creationId xmlns:p14="http://schemas.microsoft.com/office/powerpoint/2010/main" val="42808690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grpSp>
        <p:nvGrpSpPr>
          <p:cNvPr id="5" name="Group 11"/>
          <p:cNvGrpSpPr>
            <a:grpSpLocks/>
          </p:cNvGrpSpPr>
          <p:nvPr userDrawn="1"/>
        </p:nvGrpSpPr>
        <p:grpSpPr bwMode="auto">
          <a:xfrm>
            <a:off x="228600" y="207963"/>
            <a:ext cx="8802688" cy="2840037"/>
            <a:chOff x="228600" y="208280"/>
            <a:chExt cx="8802510" cy="2839720"/>
          </a:xfrm>
        </p:grpSpPr>
        <p:sp>
          <p:nvSpPr>
            <p:cNvPr id="6" name="Rounded Rectangle 15"/>
            <p:cNvSpPr/>
            <p:nvPr userDrawn="1"/>
          </p:nvSpPr>
          <p:spPr>
            <a:xfrm>
              <a:off x="507994" y="517807"/>
              <a:ext cx="8523116" cy="2530193"/>
            </a:xfrm>
            <a:prstGeom prst="roundRect">
              <a:avLst>
                <a:gd name="adj" fmla="val 4109"/>
              </a:avLst>
            </a:prstGeom>
            <a:solidFill>
              <a:srgbClr val="3599D9"/>
            </a:solidFill>
            <a:effectLst>
              <a:outerShdw blurRad="180975" dist="12700" dir="2700000" algn="tl" rotWithShape="0">
                <a:prstClr val="black">
                  <a:alpha val="23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17"/>
            <p:cNvSpPr/>
            <p:nvPr userDrawn="1"/>
          </p:nvSpPr>
          <p:spPr>
            <a:xfrm>
              <a:off x="228600" y="208280"/>
              <a:ext cx="746110" cy="746042"/>
            </a:xfrm>
            <a:prstGeom prst="ellipse">
              <a:avLst/>
            </a:prstGeom>
            <a:solidFill>
              <a:srgbClr val="3599D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8" name="TextBox 20"/>
          <p:cNvSpPr txBox="1">
            <a:spLocks noChangeArrowheads="1"/>
          </p:cNvSpPr>
          <p:nvPr userDrawn="1"/>
        </p:nvSpPr>
        <p:spPr bwMode="auto">
          <a:xfrm>
            <a:off x="1066800" y="396875"/>
            <a:ext cx="3759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charset="0"/>
                <a:ea typeface="ＭＳ Ｐゴシック" charset="0"/>
                <a:cs typeface="ＭＳ Ｐゴシック" charset="0"/>
              </a:defRPr>
            </a:lvl1pPr>
            <a:lvl2pPr marL="742950" indent="-285750">
              <a:defRPr>
                <a:solidFill>
                  <a:schemeClr val="tx1"/>
                </a:solidFill>
                <a:latin typeface="Rockwell" charset="0"/>
                <a:ea typeface="ＭＳ Ｐゴシック" charset="0"/>
              </a:defRPr>
            </a:lvl2pPr>
            <a:lvl3pPr marL="1143000" indent="-228600">
              <a:defRPr>
                <a:solidFill>
                  <a:schemeClr val="tx1"/>
                </a:solidFill>
                <a:latin typeface="Rockwell" charset="0"/>
                <a:ea typeface="ＭＳ Ｐゴシック" charset="0"/>
              </a:defRPr>
            </a:lvl3pPr>
            <a:lvl4pPr marL="1600200" indent="-228600">
              <a:defRPr>
                <a:solidFill>
                  <a:schemeClr val="tx1"/>
                </a:solidFill>
                <a:latin typeface="Rockwell" charset="0"/>
                <a:ea typeface="ＭＳ Ｐゴシック" charset="0"/>
              </a:defRPr>
            </a:lvl4pPr>
            <a:lvl5pPr marL="2057400" indent="-228600">
              <a:defRPr>
                <a:solidFill>
                  <a:schemeClr val="tx1"/>
                </a:solidFill>
                <a:latin typeface="Rockwell" charset="0"/>
                <a:ea typeface="ＭＳ Ｐゴシック" charset="0"/>
              </a:defRPr>
            </a:lvl5pPr>
            <a:lvl6pPr marL="2514600" indent="-228600" fontAlgn="base">
              <a:spcBef>
                <a:spcPct val="0"/>
              </a:spcBef>
              <a:spcAft>
                <a:spcPct val="0"/>
              </a:spcAft>
              <a:defRPr>
                <a:solidFill>
                  <a:schemeClr val="tx1"/>
                </a:solidFill>
                <a:latin typeface="Rockwell" charset="0"/>
                <a:ea typeface="ＭＳ Ｐゴシック" charset="0"/>
              </a:defRPr>
            </a:lvl6pPr>
            <a:lvl7pPr marL="2971800" indent="-228600" fontAlgn="base">
              <a:spcBef>
                <a:spcPct val="0"/>
              </a:spcBef>
              <a:spcAft>
                <a:spcPct val="0"/>
              </a:spcAft>
              <a:defRPr>
                <a:solidFill>
                  <a:schemeClr val="tx1"/>
                </a:solidFill>
                <a:latin typeface="Rockwell" charset="0"/>
                <a:ea typeface="ＭＳ Ｐゴシック" charset="0"/>
              </a:defRPr>
            </a:lvl7pPr>
            <a:lvl8pPr marL="3429000" indent="-228600" fontAlgn="base">
              <a:spcBef>
                <a:spcPct val="0"/>
              </a:spcBef>
              <a:spcAft>
                <a:spcPct val="0"/>
              </a:spcAft>
              <a:defRPr>
                <a:solidFill>
                  <a:schemeClr val="tx1"/>
                </a:solidFill>
                <a:latin typeface="Rockwell" charset="0"/>
                <a:ea typeface="ＭＳ Ｐゴシック" charset="0"/>
              </a:defRPr>
            </a:lvl8pPr>
            <a:lvl9pPr marL="3886200" indent="-228600" fontAlgn="base">
              <a:spcBef>
                <a:spcPct val="0"/>
              </a:spcBef>
              <a:spcAft>
                <a:spcPct val="0"/>
              </a:spcAft>
              <a:defRPr>
                <a:solidFill>
                  <a:schemeClr val="tx1"/>
                </a:solidFill>
                <a:latin typeface="Rockwell" charset="0"/>
                <a:ea typeface="ＭＳ Ｐゴシック" charset="0"/>
              </a:defRPr>
            </a:lvl9pPr>
          </a:lstStyle>
          <a:p>
            <a:pPr>
              <a:defRPr/>
            </a:pPr>
            <a:endParaRPr lang="fr-FR" smtClean="0">
              <a:latin typeface="Calibri" charset="0"/>
            </a:endParaRPr>
          </a:p>
        </p:txBody>
      </p:sp>
      <p:sp>
        <p:nvSpPr>
          <p:cNvPr id="9" name="TextBox 21"/>
          <p:cNvSpPr txBox="1">
            <a:spLocks noChangeArrowheads="1"/>
          </p:cNvSpPr>
          <p:nvPr userDrawn="1"/>
        </p:nvSpPr>
        <p:spPr bwMode="auto">
          <a:xfrm>
            <a:off x="879475" y="508000"/>
            <a:ext cx="40830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charset="0"/>
                <a:ea typeface="ＭＳ Ｐゴシック" charset="0"/>
                <a:cs typeface="ＭＳ Ｐゴシック" charset="0"/>
              </a:defRPr>
            </a:lvl1pPr>
            <a:lvl2pPr marL="742950" indent="-285750">
              <a:defRPr>
                <a:solidFill>
                  <a:schemeClr val="tx1"/>
                </a:solidFill>
                <a:latin typeface="Rockwell" charset="0"/>
                <a:ea typeface="ＭＳ Ｐゴシック" charset="0"/>
              </a:defRPr>
            </a:lvl2pPr>
            <a:lvl3pPr marL="1143000" indent="-228600">
              <a:defRPr>
                <a:solidFill>
                  <a:schemeClr val="tx1"/>
                </a:solidFill>
                <a:latin typeface="Rockwell" charset="0"/>
                <a:ea typeface="ＭＳ Ｐゴシック" charset="0"/>
              </a:defRPr>
            </a:lvl3pPr>
            <a:lvl4pPr marL="1600200" indent="-228600">
              <a:defRPr>
                <a:solidFill>
                  <a:schemeClr val="tx1"/>
                </a:solidFill>
                <a:latin typeface="Rockwell" charset="0"/>
                <a:ea typeface="ＭＳ Ｐゴシック" charset="0"/>
              </a:defRPr>
            </a:lvl4pPr>
            <a:lvl5pPr marL="2057400" indent="-228600">
              <a:defRPr>
                <a:solidFill>
                  <a:schemeClr val="tx1"/>
                </a:solidFill>
                <a:latin typeface="Rockwell" charset="0"/>
                <a:ea typeface="ＭＳ Ｐゴシック" charset="0"/>
              </a:defRPr>
            </a:lvl5pPr>
            <a:lvl6pPr marL="2514600" indent="-228600" fontAlgn="base">
              <a:spcBef>
                <a:spcPct val="0"/>
              </a:spcBef>
              <a:spcAft>
                <a:spcPct val="0"/>
              </a:spcAft>
              <a:defRPr>
                <a:solidFill>
                  <a:schemeClr val="tx1"/>
                </a:solidFill>
                <a:latin typeface="Rockwell" charset="0"/>
                <a:ea typeface="ＭＳ Ｐゴシック" charset="0"/>
              </a:defRPr>
            </a:lvl6pPr>
            <a:lvl7pPr marL="2971800" indent="-228600" fontAlgn="base">
              <a:spcBef>
                <a:spcPct val="0"/>
              </a:spcBef>
              <a:spcAft>
                <a:spcPct val="0"/>
              </a:spcAft>
              <a:defRPr>
                <a:solidFill>
                  <a:schemeClr val="tx1"/>
                </a:solidFill>
                <a:latin typeface="Rockwell" charset="0"/>
                <a:ea typeface="ＭＳ Ｐゴシック" charset="0"/>
              </a:defRPr>
            </a:lvl7pPr>
            <a:lvl8pPr marL="3429000" indent="-228600" fontAlgn="base">
              <a:spcBef>
                <a:spcPct val="0"/>
              </a:spcBef>
              <a:spcAft>
                <a:spcPct val="0"/>
              </a:spcAft>
              <a:defRPr>
                <a:solidFill>
                  <a:schemeClr val="tx1"/>
                </a:solidFill>
                <a:latin typeface="Rockwell" charset="0"/>
                <a:ea typeface="ＭＳ Ｐゴシック" charset="0"/>
              </a:defRPr>
            </a:lvl8pPr>
            <a:lvl9pPr marL="3886200" indent="-228600" fontAlgn="base">
              <a:spcBef>
                <a:spcPct val="0"/>
              </a:spcBef>
              <a:spcAft>
                <a:spcPct val="0"/>
              </a:spcAft>
              <a:defRPr>
                <a:solidFill>
                  <a:schemeClr val="tx1"/>
                </a:solidFill>
                <a:latin typeface="Rockwell" charset="0"/>
                <a:ea typeface="ＭＳ Ｐゴシック" charset="0"/>
              </a:defRPr>
            </a:lvl9pPr>
          </a:lstStyle>
          <a:p>
            <a:pPr>
              <a:defRPr/>
            </a:pPr>
            <a:r>
              <a:rPr lang="fr-CH" sz="2800" smtClean="0">
                <a:solidFill>
                  <a:srgbClr val="FFFFFF"/>
                </a:solidFill>
                <a:latin typeface="Cambria" charset="0"/>
                <a:cs typeface="Cambria" charset="0"/>
              </a:rPr>
              <a:t> </a:t>
            </a:r>
          </a:p>
        </p:txBody>
      </p:sp>
      <p:pic>
        <p:nvPicPr>
          <p:cNvPr id="10" name="Picture 13"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4" descr="rouages.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320675" y="304800"/>
            <a:ext cx="5588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Picture Placeholder 16"/>
          <p:cNvSpPr>
            <a:spLocks noGrp="1"/>
          </p:cNvSpPr>
          <p:nvPr>
            <p:ph type="pic" sz="quarter" idx="13"/>
          </p:nvPr>
        </p:nvSpPr>
        <p:spPr>
          <a:xfrm>
            <a:off x="508000" y="3338090"/>
            <a:ext cx="4159250" cy="2976563"/>
          </a:xfrm>
          <a:prstGeom prst="rect">
            <a:avLst/>
          </a:prstGeom>
        </p:spPr>
        <p:txBody>
          <a:bodyPr vert="horz"/>
          <a:lstStyle/>
          <a:p>
            <a:pPr lvl="0"/>
            <a:r>
              <a:rPr lang="fr-CH" noProof="0" dirty="0" smtClean="0"/>
              <a:t>Faire glisser l'image vers l'espace réservé ou cliquer sur l'icône pour l'ajouter</a:t>
            </a:r>
            <a:endParaRPr lang="en-US" noProof="0" dirty="0"/>
          </a:p>
        </p:txBody>
      </p:sp>
      <p:sp>
        <p:nvSpPr>
          <p:cNvPr id="11" name="Text Placeholder 4"/>
          <p:cNvSpPr>
            <a:spLocks noGrp="1"/>
          </p:cNvSpPr>
          <p:nvPr>
            <p:ph type="body" sz="quarter" idx="12"/>
          </p:nvPr>
        </p:nvSpPr>
        <p:spPr>
          <a:xfrm>
            <a:off x="579120" y="1058333"/>
            <a:ext cx="8324991" cy="1862667"/>
          </a:xfrm>
          <a:prstGeom prst="rect">
            <a:avLst/>
          </a:prstGeom>
        </p:spPr>
        <p:txBody>
          <a:bodyPr vert="horz"/>
          <a:lstStyle>
            <a:lvl1pPr marL="0" indent="0">
              <a:buFontTx/>
              <a:buNone/>
              <a:defRPr sz="2400">
                <a:solidFill>
                  <a:srgbClr val="FFFFFF"/>
                </a:solidFill>
                <a:latin typeface="Cambria"/>
                <a:cs typeface="Cambria"/>
              </a:defRPr>
            </a:lvl1pPr>
            <a:lvl2pPr marL="742950" indent="-284400">
              <a:buClr>
                <a:srgbClr val="800000"/>
              </a:buClr>
              <a:buSzPct val="100000"/>
              <a:buFont typeface="Lucida Grande"/>
              <a:buChar char="■"/>
              <a:defRPr sz="2400" baseline="0">
                <a:solidFill>
                  <a:srgbClr val="FFFFFF"/>
                </a:solidFill>
                <a:latin typeface="Cambria"/>
                <a:cs typeface="Cambria"/>
              </a:defRPr>
            </a:lvl2pPr>
            <a:lvl3pPr marL="914400" indent="0">
              <a:buFontTx/>
              <a:buNone/>
              <a:defRPr i="1" baseline="0">
                <a:solidFill>
                  <a:srgbClr val="FFFFFF"/>
                </a:solidFill>
                <a:latin typeface="Cambria"/>
                <a:cs typeface="Cambria"/>
              </a:defRPr>
            </a:lvl3pPr>
            <a:lvl4pPr marL="1600200" indent="-228600">
              <a:buClr>
                <a:srgbClr val="800000"/>
              </a:buClr>
              <a:buFont typeface="Arial"/>
              <a:buChar char="■"/>
              <a:defRPr>
                <a:solidFill>
                  <a:srgbClr val="FFFFFF"/>
                </a:solidFill>
                <a:latin typeface="Cambria"/>
                <a:cs typeface="Cambria"/>
              </a:defRPr>
            </a:lvl4pPr>
            <a:lvl5pPr>
              <a:buClr>
                <a:srgbClr val="78371B"/>
              </a:buClr>
              <a:defRPr>
                <a:solidFill>
                  <a:srgbClr val="FFFFFF"/>
                </a:solidFill>
                <a:latin typeface="Cambria"/>
                <a:cs typeface="Cambria"/>
              </a:defRPr>
            </a:lvl5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p:txBody>
      </p:sp>
      <p:sp>
        <p:nvSpPr>
          <p:cNvPr id="13" name="Title Placeholder 17"/>
          <p:cNvSpPr>
            <a:spLocks noGrp="1"/>
          </p:cNvSpPr>
          <p:nvPr>
            <p:ph type="title"/>
          </p:nvPr>
        </p:nvSpPr>
        <p:spPr>
          <a:xfrm>
            <a:off x="1066800" y="449377"/>
            <a:ext cx="3872428" cy="563672"/>
          </a:xfrm>
          <a:prstGeom prst="rect">
            <a:avLst/>
          </a:prstGeom>
        </p:spPr>
        <p:txBody>
          <a:bodyPr vert="horz" lIns="91440" tIns="45720" rIns="91440" bIns="45720" rtlCol="0" anchor="ctr" anchorCtr="0">
            <a:noAutofit/>
          </a:bodyPr>
          <a:lstStyle>
            <a:lvl1pPr>
              <a:defRPr sz="2800" cap="none"/>
            </a:lvl1pPr>
          </a:lstStyle>
          <a:p>
            <a:r>
              <a:rPr lang="fr-CH" smtClean="0"/>
              <a:t>Cliquez et modifiez le titre</a:t>
            </a:r>
            <a:endParaRPr lang="en-US" dirty="0"/>
          </a:p>
        </p:txBody>
      </p:sp>
    </p:spTree>
    <p:extLst>
      <p:ext uri="{BB962C8B-B14F-4D97-AF65-F5344CB8AC3E}">
        <p14:creationId xmlns:p14="http://schemas.microsoft.com/office/powerpoint/2010/main" val="19265596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Content with Caption">
    <p:spTree>
      <p:nvGrpSpPr>
        <p:cNvPr id="1" name=""/>
        <p:cNvGrpSpPr/>
        <p:nvPr/>
      </p:nvGrpSpPr>
      <p:grpSpPr>
        <a:xfrm>
          <a:off x="0" y="0"/>
          <a:ext cx="0" cy="0"/>
          <a:chOff x="0" y="0"/>
          <a:chExt cx="0" cy="0"/>
        </a:xfrm>
      </p:grpSpPr>
      <p:pic>
        <p:nvPicPr>
          <p:cNvPr id="4" name="Picture 13"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9"/>
          <p:cNvSpPr/>
          <p:nvPr userDrawn="1"/>
        </p:nvSpPr>
        <p:spPr>
          <a:xfrm>
            <a:off x="3106738" y="1122363"/>
            <a:ext cx="5824537" cy="4994275"/>
          </a:xfrm>
          <a:prstGeom prst="roundRect">
            <a:avLst>
              <a:gd name="adj" fmla="val 4109"/>
            </a:avLst>
          </a:prstGeom>
          <a:solidFill>
            <a:srgbClr val="3599D9"/>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Picture Placeholder 5"/>
          <p:cNvSpPr>
            <a:spLocks noGrp="1"/>
          </p:cNvSpPr>
          <p:nvPr>
            <p:ph type="pic" sz="quarter" idx="13"/>
          </p:nvPr>
        </p:nvSpPr>
        <p:spPr>
          <a:xfrm>
            <a:off x="-22151" y="0"/>
            <a:ext cx="2988000" cy="6858000"/>
          </a:xfrm>
          <a:prstGeom prst="rect">
            <a:avLst/>
          </a:prstGeom>
        </p:spPr>
        <p:txBody>
          <a:bodyPr vert="horz"/>
          <a:lstStyle/>
          <a:p>
            <a:pPr lvl="0"/>
            <a:endParaRPr lang="en-US" noProof="0" dirty="0"/>
          </a:p>
        </p:txBody>
      </p:sp>
      <p:sp>
        <p:nvSpPr>
          <p:cNvPr id="16" name="Text Placeholder 4"/>
          <p:cNvSpPr>
            <a:spLocks noGrp="1"/>
          </p:cNvSpPr>
          <p:nvPr>
            <p:ph type="body" sz="quarter" idx="12"/>
          </p:nvPr>
        </p:nvSpPr>
        <p:spPr>
          <a:xfrm>
            <a:off x="3255037" y="1144636"/>
            <a:ext cx="5522252" cy="4936067"/>
          </a:xfrm>
          <a:prstGeom prst="rect">
            <a:avLst/>
          </a:prstGeom>
        </p:spPr>
        <p:txBody>
          <a:bodyPr vert="horz"/>
          <a:lstStyle>
            <a:lvl1pPr marL="0" indent="0">
              <a:buFontTx/>
              <a:buNone/>
              <a:defRPr sz="2400">
                <a:solidFill>
                  <a:srgbClr val="FFFFFF"/>
                </a:solidFill>
                <a:latin typeface="Cambria"/>
                <a:cs typeface="Cambria"/>
              </a:defRPr>
            </a:lvl1pPr>
            <a:lvl2pPr marL="742950" indent="-284400">
              <a:buClr>
                <a:srgbClr val="800000"/>
              </a:buClr>
              <a:buSzPct val="100000"/>
              <a:buFont typeface="Lucida Grande"/>
              <a:buChar char="■"/>
              <a:defRPr sz="2400" baseline="0">
                <a:solidFill>
                  <a:srgbClr val="FFFFFF"/>
                </a:solidFill>
                <a:latin typeface="Cambria"/>
                <a:cs typeface="Cambria"/>
              </a:defRPr>
            </a:lvl2pPr>
            <a:lvl3pPr marL="914400" indent="0">
              <a:buFontTx/>
              <a:buNone/>
              <a:defRPr i="1" baseline="0">
                <a:solidFill>
                  <a:srgbClr val="FFFFFF"/>
                </a:solidFill>
                <a:latin typeface="Cambria"/>
                <a:cs typeface="Cambria"/>
              </a:defRPr>
            </a:lvl3pPr>
            <a:lvl4pPr marL="1600200" indent="-228600">
              <a:buClr>
                <a:srgbClr val="800000"/>
              </a:buClr>
              <a:buFont typeface="Arial"/>
              <a:buChar char="■"/>
              <a:defRPr>
                <a:solidFill>
                  <a:srgbClr val="FFFFFF"/>
                </a:solidFill>
                <a:latin typeface="Cambria"/>
                <a:cs typeface="Cambria"/>
              </a:defRPr>
            </a:lvl4pPr>
            <a:lvl5pPr>
              <a:buClr>
                <a:srgbClr val="78371B"/>
              </a:buClr>
              <a:defRPr>
                <a:solidFill>
                  <a:srgbClr val="FFFFFF"/>
                </a:solidFill>
                <a:latin typeface="Cambria"/>
                <a:cs typeface="Cambria"/>
              </a:defRPr>
            </a:lvl5pPr>
          </a:lstStyle>
          <a:p>
            <a:pPr lvl="0"/>
            <a:r>
              <a:rPr lang="fr-CH" dirty="0" smtClean="0"/>
              <a:t>Cliquez pour modifier les styles du texte du masque</a:t>
            </a:r>
          </a:p>
          <a:p>
            <a:pPr lvl="1"/>
            <a:r>
              <a:rPr lang="fr-CH" dirty="0" smtClean="0"/>
              <a:t>Deuxième niveau</a:t>
            </a:r>
          </a:p>
          <a:p>
            <a:pPr lvl="2"/>
            <a:r>
              <a:rPr lang="fr-CH" dirty="0" smtClean="0"/>
              <a:t>Troisième niveau</a:t>
            </a:r>
          </a:p>
          <a:p>
            <a:pPr lvl="3"/>
            <a:r>
              <a:rPr lang="fr-CH" dirty="0" smtClean="0"/>
              <a:t>Quatrième niveau</a:t>
            </a:r>
          </a:p>
        </p:txBody>
      </p:sp>
    </p:spTree>
    <p:extLst>
      <p:ext uri="{BB962C8B-B14F-4D97-AF65-F5344CB8AC3E}">
        <p14:creationId xmlns:p14="http://schemas.microsoft.com/office/powerpoint/2010/main" val="27732941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5" name="Rounded Rectangle 9"/>
          <p:cNvSpPr/>
          <p:nvPr userDrawn="1"/>
        </p:nvSpPr>
        <p:spPr>
          <a:xfrm>
            <a:off x="182563" y="131763"/>
            <a:ext cx="8748712" cy="5984875"/>
          </a:xfrm>
          <a:prstGeom prst="roundRect">
            <a:avLst>
              <a:gd name="adj" fmla="val 4109"/>
            </a:avLst>
          </a:prstGeom>
          <a:solidFill>
            <a:srgbClr val="3599D9"/>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extBox 13"/>
          <p:cNvSpPr txBox="1">
            <a:spLocks noChangeArrowheads="1"/>
          </p:cNvSpPr>
          <p:nvPr userDrawn="1"/>
        </p:nvSpPr>
        <p:spPr bwMode="auto">
          <a:xfrm>
            <a:off x="1066800" y="396875"/>
            <a:ext cx="3759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charset="0"/>
                <a:ea typeface="ＭＳ Ｐゴシック" charset="0"/>
                <a:cs typeface="ＭＳ Ｐゴシック" charset="0"/>
              </a:defRPr>
            </a:lvl1pPr>
            <a:lvl2pPr marL="742950" indent="-285750">
              <a:defRPr>
                <a:solidFill>
                  <a:schemeClr val="tx1"/>
                </a:solidFill>
                <a:latin typeface="Rockwell" charset="0"/>
                <a:ea typeface="ＭＳ Ｐゴシック" charset="0"/>
              </a:defRPr>
            </a:lvl2pPr>
            <a:lvl3pPr marL="1143000" indent="-228600">
              <a:defRPr>
                <a:solidFill>
                  <a:schemeClr val="tx1"/>
                </a:solidFill>
                <a:latin typeface="Rockwell" charset="0"/>
                <a:ea typeface="ＭＳ Ｐゴシック" charset="0"/>
              </a:defRPr>
            </a:lvl3pPr>
            <a:lvl4pPr marL="1600200" indent="-228600">
              <a:defRPr>
                <a:solidFill>
                  <a:schemeClr val="tx1"/>
                </a:solidFill>
                <a:latin typeface="Rockwell" charset="0"/>
                <a:ea typeface="ＭＳ Ｐゴシック" charset="0"/>
              </a:defRPr>
            </a:lvl4pPr>
            <a:lvl5pPr marL="2057400" indent="-228600">
              <a:defRPr>
                <a:solidFill>
                  <a:schemeClr val="tx1"/>
                </a:solidFill>
                <a:latin typeface="Rockwell" charset="0"/>
                <a:ea typeface="ＭＳ Ｐゴシック" charset="0"/>
              </a:defRPr>
            </a:lvl5pPr>
            <a:lvl6pPr marL="2514600" indent="-228600" fontAlgn="base">
              <a:spcBef>
                <a:spcPct val="0"/>
              </a:spcBef>
              <a:spcAft>
                <a:spcPct val="0"/>
              </a:spcAft>
              <a:defRPr>
                <a:solidFill>
                  <a:schemeClr val="tx1"/>
                </a:solidFill>
                <a:latin typeface="Rockwell" charset="0"/>
                <a:ea typeface="ＭＳ Ｐゴシック" charset="0"/>
              </a:defRPr>
            </a:lvl6pPr>
            <a:lvl7pPr marL="2971800" indent="-228600" fontAlgn="base">
              <a:spcBef>
                <a:spcPct val="0"/>
              </a:spcBef>
              <a:spcAft>
                <a:spcPct val="0"/>
              </a:spcAft>
              <a:defRPr>
                <a:solidFill>
                  <a:schemeClr val="tx1"/>
                </a:solidFill>
                <a:latin typeface="Rockwell" charset="0"/>
                <a:ea typeface="ＭＳ Ｐゴシック" charset="0"/>
              </a:defRPr>
            </a:lvl7pPr>
            <a:lvl8pPr marL="3429000" indent="-228600" fontAlgn="base">
              <a:spcBef>
                <a:spcPct val="0"/>
              </a:spcBef>
              <a:spcAft>
                <a:spcPct val="0"/>
              </a:spcAft>
              <a:defRPr>
                <a:solidFill>
                  <a:schemeClr val="tx1"/>
                </a:solidFill>
                <a:latin typeface="Rockwell" charset="0"/>
                <a:ea typeface="ＭＳ Ｐゴシック" charset="0"/>
              </a:defRPr>
            </a:lvl8pPr>
            <a:lvl9pPr marL="3886200" indent="-228600" fontAlgn="base">
              <a:spcBef>
                <a:spcPct val="0"/>
              </a:spcBef>
              <a:spcAft>
                <a:spcPct val="0"/>
              </a:spcAft>
              <a:defRPr>
                <a:solidFill>
                  <a:schemeClr val="tx1"/>
                </a:solidFill>
                <a:latin typeface="Rockwell" charset="0"/>
                <a:ea typeface="ＭＳ Ｐゴシック" charset="0"/>
              </a:defRPr>
            </a:lvl9pPr>
          </a:lstStyle>
          <a:p>
            <a:pPr>
              <a:defRPr/>
            </a:pPr>
            <a:endParaRPr lang="fr-FR" smtClean="0">
              <a:latin typeface="Calibri" charset="0"/>
            </a:endParaRPr>
          </a:p>
        </p:txBody>
      </p:sp>
      <p:sp>
        <p:nvSpPr>
          <p:cNvPr id="7" name="TextBox 14"/>
          <p:cNvSpPr txBox="1">
            <a:spLocks noChangeArrowheads="1"/>
          </p:cNvSpPr>
          <p:nvPr userDrawn="1"/>
        </p:nvSpPr>
        <p:spPr bwMode="auto">
          <a:xfrm>
            <a:off x="955675" y="309563"/>
            <a:ext cx="408305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charset="0"/>
                <a:ea typeface="ＭＳ Ｐゴシック" charset="0"/>
                <a:cs typeface="ＭＳ Ｐゴシック" charset="0"/>
              </a:defRPr>
            </a:lvl1pPr>
            <a:lvl2pPr marL="742950" indent="-285750">
              <a:defRPr>
                <a:solidFill>
                  <a:schemeClr val="tx1"/>
                </a:solidFill>
                <a:latin typeface="Rockwell" charset="0"/>
                <a:ea typeface="ＭＳ Ｐゴシック" charset="0"/>
              </a:defRPr>
            </a:lvl2pPr>
            <a:lvl3pPr marL="1143000" indent="-228600">
              <a:defRPr>
                <a:solidFill>
                  <a:schemeClr val="tx1"/>
                </a:solidFill>
                <a:latin typeface="Rockwell" charset="0"/>
                <a:ea typeface="ＭＳ Ｐゴシック" charset="0"/>
              </a:defRPr>
            </a:lvl3pPr>
            <a:lvl4pPr marL="1600200" indent="-228600">
              <a:defRPr>
                <a:solidFill>
                  <a:schemeClr val="tx1"/>
                </a:solidFill>
                <a:latin typeface="Rockwell" charset="0"/>
                <a:ea typeface="ＭＳ Ｐゴシック" charset="0"/>
              </a:defRPr>
            </a:lvl4pPr>
            <a:lvl5pPr marL="2057400" indent="-228600">
              <a:defRPr>
                <a:solidFill>
                  <a:schemeClr val="tx1"/>
                </a:solidFill>
                <a:latin typeface="Rockwell" charset="0"/>
                <a:ea typeface="ＭＳ Ｐゴシック" charset="0"/>
              </a:defRPr>
            </a:lvl5pPr>
            <a:lvl6pPr marL="2514600" indent="-228600" fontAlgn="base">
              <a:spcBef>
                <a:spcPct val="0"/>
              </a:spcBef>
              <a:spcAft>
                <a:spcPct val="0"/>
              </a:spcAft>
              <a:defRPr>
                <a:solidFill>
                  <a:schemeClr val="tx1"/>
                </a:solidFill>
                <a:latin typeface="Rockwell" charset="0"/>
                <a:ea typeface="ＭＳ Ｐゴシック" charset="0"/>
              </a:defRPr>
            </a:lvl6pPr>
            <a:lvl7pPr marL="2971800" indent="-228600" fontAlgn="base">
              <a:spcBef>
                <a:spcPct val="0"/>
              </a:spcBef>
              <a:spcAft>
                <a:spcPct val="0"/>
              </a:spcAft>
              <a:defRPr>
                <a:solidFill>
                  <a:schemeClr val="tx1"/>
                </a:solidFill>
                <a:latin typeface="Rockwell" charset="0"/>
                <a:ea typeface="ＭＳ Ｐゴシック" charset="0"/>
              </a:defRPr>
            </a:lvl7pPr>
            <a:lvl8pPr marL="3429000" indent="-228600" fontAlgn="base">
              <a:spcBef>
                <a:spcPct val="0"/>
              </a:spcBef>
              <a:spcAft>
                <a:spcPct val="0"/>
              </a:spcAft>
              <a:defRPr>
                <a:solidFill>
                  <a:schemeClr val="tx1"/>
                </a:solidFill>
                <a:latin typeface="Rockwell" charset="0"/>
                <a:ea typeface="ＭＳ Ｐゴシック" charset="0"/>
              </a:defRPr>
            </a:lvl8pPr>
            <a:lvl9pPr marL="3886200" indent="-228600" fontAlgn="base">
              <a:spcBef>
                <a:spcPct val="0"/>
              </a:spcBef>
              <a:spcAft>
                <a:spcPct val="0"/>
              </a:spcAft>
              <a:defRPr>
                <a:solidFill>
                  <a:schemeClr val="tx1"/>
                </a:solidFill>
                <a:latin typeface="Rockwell" charset="0"/>
                <a:ea typeface="ＭＳ Ｐゴシック" charset="0"/>
              </a:defRPr>
            </a:lvl9pPr>
          </a:lstStyle>
          <a:p>
            <a:pPr>
              <a:defRPr/>
            </a:pPr>
            <a:r>
              <a:rPr lang="fr-CH" sz="2800" smtClean="0">
                <a:solidFill>
                  <a:srgbClr val="FFFFFF"/>
                </a:solidFill>
                <a:latin typeface="Cambria" charset="0"/>
                <a:cs typeface="Cambria" charset="0"/>
              </a:rPr>
              <a:t> </a:t>
            </a:r>
          </a:p>
          <a:p>
            <a:pPr>
              <a:defRPr/>
            </a:pPr>
            <a:endParaRPr lang="en-US" smtClean="0">
              <a:latin typeface="Calibri" charset="0"/>
            </a:endParaRPr>
          </a:p>
        </p:txBody>
      </p:sp>
      <p:pic>
        <p:nvPicPr>
          <p:cNvPr id="8" name="Picture 15"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7" descr="rouages.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320675" y="304800"/>
            <a:ext cx="5588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4"/>
          <p:cNvSpPr>
            <a:spLocks noGrp="1"/>
          </p:cNvSpPr>
          <p:nvPr>
            <p:ph type="body" sz="quarter" idx="12"/>
          </p:nvPr>
        </p:nvSpPr>
        <p:spPr>
          <a:xfrm>
            <a:off x="3669066" y="1058333"/>
            <a:ext cx="5130447" cy="4936067"/>
          </a:xfrm>
          <a:prstGeom prst="rect">
            <a:avLst/>
          </a:prstGeom>
        </p:spPr>
        <p:txBody>
          <a:bodyPr vert="horz"/>
          <a:lstStyle>
            <a:lvl1pPr marL="0" indent="0">
              <a:buFontTx/>
              <a:buNone/>
              <a:defRPr sz="2400">
                <a:solidFill>
                  <a:srgbClr val="FFFFFF"/>
                </a:solidFill>
                <a:latin typeface="Cambria"/>
                <a:cs typeface="Cambria"/>
              </a:defRPr>
            </a:lvl1pPr>
            <a:lvl2pPr marL="742950" indent="-284400">
              <a:buClr>
                <a:srgbClr val="800000"/>
              </a:buClr>
              <a:buSzPct val="100000"/>
              <a:buFont typeface="Lucida Grande"/>
              <a:buChar char="■"/>
              <a:defRPr sz="2400" baseline="0">
                <a:solidFill>
                  <a:srgbClr val="FFFFFF"/>
                </a:solidFill>
                <a:latin typeface="Cambria"/>
                <a:cs typeface="Cambria"/>
              </a:defRPr>
            </a:lvl2pPr>
            <a:lvl3pPr marL="914400" indent="0">
              <a:buFontTx/>
              <a:buNone/>
              <a:defRPr i="1" baseline="0">
                <a:solidFill>
                  <a:srgbClr val="FFFFFF"/>
                </a:solidFill>
                <a:latin typeface="Cambria"/>
                <a:cs typeface="Cambria"/>
              </a:defRPr>
            </a:lvl3pPr>
            <a:lvl4pPr marL="1600200" indent="-228600">
              <a:buClr>
                <a:srgbClr val="800000"/>
              </a:buClr>
              <a:buFont typeface="Arial"/>
              <a:buChar char="■"/>
              <a:defRPr>
                <a:solidFill>
                  <a:srgbClr val="FFFFFF"/>
                </a:solidFill>
                <a:latin typeface="Cambria"/>
                <a:cs typeface="Cambria"/>
              </a:defRPr>
            </a:lvl4pPr>
            <a:lvl5pPr>
              <a:buClr>
                <a:srgbClr val="78371B"/>
              </a:buClr>
              <a:defRPr>
                <a:solidFill>
                  <a:srgbClr val="FFFFFF"/>
                </a:solidFill>
                <a:latin typeface="Cambria"/>
                <a:cs typeface="Cambria"/>
              </a:defRPr>
            </a:lvl5pPr>
          </a:lstStyle>
          <a:p>
            <a:pPr lvl="0"/>
            <a:r>
              <a:rPr lang="fr-CH" dirty="0" smtClean="0"/>
              <a:t>Cliquez pour modifier les styles du texte du masque</a:t>
            </a:r>
          </a:p>
          <a:p>
            <a:pPr lvl="1"/>
            <a:r>
              <a:rPr lang="fr-CH" dirty="0" smtClean="0"/>
              <a:t>Deuxième niveau</a:t>
            </a:r>
          </a:p>
          <a:p>
            <a:pPr lvl="2"/>
            <a:r>
              <a:rPr lang="fr-CH" dirty="0" smtClean="0"/>
              <a:t>Troisième niveau</a:t>
            </a:r>
          </a:p>
          <a:p>
            <a:pPr lvl="3"/>
            <a:r>
              <a:rPr lang="fr-CH" dirty="0" smtClean="0"/>
              <a:t>Quatrième niveau</a:t>
            </a:r>
          </a:p>
        </p:txBody>
      </p:sp>
      <p:sp>
        <p:nvSpPr>
          <p:cNvPr id="17" name="Picture Placeholder 16"/>
          <p:cNvSpPr>
            <a:spLocks noGrp="1"/>
          </p:cNvSpPr>
          <p:nvPr>
            <p:ph type="pic" sz="quarter" idx="13"/>
          </p:nvPr>
        </p:nvSpPr>
        <p:spPr>
          <a:xfrm>
            <a:off x="879474" y="1058333"/>
            <a:ext cx="2595555" cy="4798531"/>
          </a:xfrm>
          <a:prstGeom prst="rect">
            <a:avLst/>
          </a:prstGeom>
        </p:spPr>
        <p:txBody>
          <a:bodyPr vert="horz"/>
          <a:lstStyle/>
          <a:p>
            <a:pPr lvl="0"/>
            <a:r>
              <a:rPr lang="fr-CH" noProof="0" dirty="0" smtClean="0"/>
              <a:t>Faire glisser l'image vers l'espace réservé ou cliquer sur l'icône pour l'ajouter</a:t>
            </a:r>
            <a:endParaRPr lang="en-US" noProof="0" dirty="0"/>
          </a:p>
        </p:txBody>
      </p:sp>
      <p:sp>
        <p:nvSpPr>
          <p:cNvPr id="11" name="Title Placeholder 17"/>
          <p:cNvSpPr>
            <a:spLocks noGrp="1"/>
          </p:cNvSpPr>
          <p:nvPr>
            <p:ph type="title"/>
          </p:nvPr>
        </p:nvSpPr>
        <p:spPr>
          <a:xfrm>
            <a:off x="1066800" y="280045"/>
            <a:ext cx="3872428" cy="563672"/>
          </a:xfrm>
          <a:prstGeom prst="rect">
            <a:avLst/>
          </a:prstGeom>
        </p:spPr>
        <p:txBody>
          <a:bodyPr vert="horz" lIns="91440" tIns="45720" rIns="91440" bIns="45720" rtlCol="0" anchor="ctr" anchorCtr="0">
            <a:noAutofit/>
          </a:bodyPr>
          <a:lstStyle>
            <a:lvl1pPr>
              <a:defRPr sz="2800" cap="none"/>
            </a:lvl1pPr>
          </a:lstStyle>
          <a:p>
            <a:r>
              <a:rPr lang="fr-CH" dirty="0" smtClean="0"/>
              <a:t>Cliquez et modifiez le titre</a:t>
            </a:r>
            <a:endParaRPr lang="en-US" dirty="0"/>
          </a:p>
        </p:txBody>
      </p:sp>
    </p:spTree>
    <p:extLst>
      <p:ext uri="{BB962C8B-B14F-4D97-AF65-F5344CB8AC3E}">
        <p14:creationId xmlns:p14="http://schemas.microsoft.com/office/powerpoint/2010/main" val="3593951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8_Content with Caption">
    <p:spTree>
      <p:nvGrpSpPr>
        <p:cNvPr id="1" name=""/>
        <p:cNvGrpSpPr/>
        <p:nvPr/>
      </p:nvGrpSpPr>
      <p:grpSpPr>
        <a:xfrm>
          <a:off x="0" y="0"/>
          <a:ext cx="0" cy="0"/>
          <a:chOff x="0" y="0"/>
          <a:chExt cx="0" cy="0"/>
        </a:xfrm>
      </p:grpSpPr>
      <p:pic>
        <p:nvPicPr>
          <p:cNvPr id="4" name="Picture 13"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9"/>
          <p:cNvSpPr/>
          <p:nvPr userDrawn="1"/>
        </p:nvSpPr>
        <p:spPr>
          <a:xfrm>
            <a:off x="195263" y="1122364"/>
            <a:ext cx="6640200" cy="2797614"/>
          </a:xfrm>
          <a:prstGeom prst="roundRect">
            <a:avLst>
              <a:gd name="adj" fmla="val 4109"/>
            </a:avLst>
          </a:prstGeom>
          <a:solidFill>
            <a:srgbClr val="3599D9"/>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Picture Placeholder 5"/>
          <p:cNvSpPr>
            <a:spLocks noGrp="1"/>
          </p:cNvSpPr>
          <p:nvPr>
            <p:ph type="pic" sz="quarter" idx="13"/>
          </p:nvPr>
        </p:nvSpPr>
        <p:spPr>
          <a:xfrm>
            <a:off x="7054951" y="1122363"/>
            <a:ext cx="2100196" cy="4958340"/>
          </a:xfrm>
          <a:prstGeom prst="rect">
            <a:avLst/>
          </a:prstGeom>
        </p:spPr>
        <p:txBody>
          <a:bodyPr vert="horz"/>
          <a:lstStyle/>
          <a:p>
            <a:pPr lvl="0"/>
            <a:endParaRPr lang="en-US" noProof="0" dirty="0"/>
          </a:p>
        </p:txBody>
      </p:sp>
      <p:sp>
        <p:nvSpPr>
          <p:cNvPr id="16" name="Text Placeholder 4"/>
          <p:cNvSpPr>
            <a:spLocks noGrp="1"/>
          </p:cNvSpPr>
          <p:nvPr>
            <p:ph type="body" sz="quarter" idx="12"/>
          </p:nvPr>
        </p:nvSpPr>
        <p:spPr>
          <a:xfrm>
            <a:off x="295989" y="1122363"/>
            <a:ext cx="5522252" cy="4936067"/>
          </a:xfrm>
          <a:prstGeom prst="rect">
            <a:avLst/>
          </a:prstGeom>
        </p:spPr>
        <p:txBody>
          <a:bodyPr vert="horz"/>
          <a:lstStyle>
            <a:lvl1pPr marL="0" indent="0">
              <a:buFontTx/>
              <a:buNone/>
              <a:defRPr sz="2400">
                <a:solidFill>
                  <a:srgbClr val="FFFFFF"/>
                </a:solidFill>
                <a:latin typeface="Cambria"/>
                <a:cs typeface="Cambria"/>
              </a:defRPr>
            </a:lvl1pPr>
            <a:lvl2pPr marL="742950" indent="-284400">
              <a:buClr>
                <a:srgbClr val="800000"/>
              </a:buClr>
              <a:buSzPct val="100000"/>
              <a:buFont typeface="Lucida Grande"/>
              <a:buChar char="■"/>
              <a:defRPr sz="2400" baseline="0">
                <a:solidFill>
                  <a:srgbClr val="FFFFFF"/>
                </a:solidFill>
                <a:latin typeface="Cambria"/>
                <a:cs typeface="Cambria"/>
              </a:defRPr>
            </a:lvl2pPr>
            <a:lvl3pPr marL="914400" indent="0">
              <a:buFontTx/>
              <a:buNone/>
              <a:defRPr i="1" baseline="0">
                <a:solidFill>
                  <a:srgbClr val="FFFFFF"/>
                </a:solidFill>
                <a:latin typeface="Cambria"/>
                <a:cs typeface="Cambria"/>
              </a:defRPr>
            </a:lvl3pPr>
            <a:lvl4pPr marL="1600200" indent="-228600">
              <a:buClr>
                <a:srgbClr val="800000"/>
              </a:buClr>
              <a:buFont typeface="Arial"/>
              <a:buChar char="■"/>
              <a:defRPr>
                <a:solidFill>
                  <a:srgbClr val="FFFFFF"/>
                </a:solidFill>
                <a:latin typeface="Cambria"/>
                <a:cs typeface="Cambria"/>
              </a:defRPr>
            </a:lvl4pPr>
            <a:lvl5pPr>
              <a:buClr>
                <a:srgbClr val="78371B"/>
              </a:buClr>
              <a:defRPr>
                <a:solidFill>
                  <a:srgbClr val="FFFFFF"/>
                </a:solidFill>
                <a:latin typeface="Cambria"/>
                <a:cs typeface="Cambria"/>
              </a:defRPr>
            </a:lvl5pPr>
          </a:lstStyle>
          <a:p>
            <a:pPr lvl="0"/>
            <a:r>
              <a:rPr lang="fr-CH" dirty="0" smtClean="0"/>
              <a:t>Cliquez pour modifier les styles du texte du masque</a:t>
            </a:r>
          </a:p>
          <a:p>
            <a:pPr lvl="1"/>
            <a:r>
              <a:rPr lang="fr-CH" dirty="0" smtClean="0"/>
              <a:t>Deuxième niveau</a:t>
            </a:r>
          </a:p>
          <a:p>
            <a:pPr lvl="2"/>
            <a:r>
              <a:rPr lang="fr-CH" dirty="0" smtClean="0"/>
              <a:t>Troisième niveau</a:t>
            </a:r>
          </a:p>
          <a:p>
            <a:pPr lvl="3"/>
            <a:r>
              <a:rPr lang="fr-CH" dirty="0" smtClean="0"/>
              <a:t>Quatrième niveau</a:t>
            </a:r>
          </a:p>
        </p:txBody>
      </p:sp>
      <p:sp>
        <p:nvSpPr>
          <p:cNvPr id="6" name="Text Placeholder 4"/>
          <p:cNvSpPr>
            <a:spLocks noGrp="1"/>
          </p:cNvSpPr>
          <p:nvPr>
            <p:ph type="body" sz="quarter" idx="14"/>
          </p:nvPr>
        </p:nvSpPr>
        <p:spPr>
          <a:xfrm>
            <a:off x="162000" y="4029738"/>
            <a:ext cx="6673463" cy="2091356"/>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dirty="0" smtClean="0"/>
              <a:t>Cliquez pour modifier les styles du texte du masque</a:t>
            </a:r>
          </a:p>
          <a:p>
            <a:pPr lvl="1"/>
            <a:r>
              <a:rPr lang="fr-CH" dirty="0" smtClean="0"/>
              <a:t>Deuxième niveau</a:t>
            </a:r>
          </a:p>
          <a:p>
            <a:pPr lvl="2"/>
            <a:r>
              <a:rPr lang="fr-CH" dirty="0" smtClean="0"/>
              <a:t>Troisième niveau</a:t>
            </a:r>
          </a:p>
          <a:p>
            <a:pPr lvl="3"/>
            <a:r>
              <a:rPr lang="fr-CH" dirty="0" smtClean="0"/>
              <a:t>Quatrième niveau</a:t>
            </a:r>
          </a:p>
          <a:p>
            <a:pPr lvl="4"/>
            <a:r>
              <a:rPr lang="fr-CH" dirty="0" smtClean="0"/>
              <a:t>Cinquième niveau</a:t>
            </a:r>
            <a:endParaRPr lang="en-US" dirty="0"/>
          </a:p>
        </p:txBody>
      </p:sp>
    </p:spTree>
    <p:extLst>
      <p:ext uri="{BB962C8B-B14F-4D97-AF65-F5344CB8AC3E}">
        <p14:creationId xmlns:p14="http://schemas.microsoft.com/office/powerpoint/2010/main" val="23450799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9_Content with Caption">
    <p:spTree>
      <p:nvGrpSpPr>
        <p:cNvPr id="1" name=""/>
        <p:cNvGrpSpPr/>
        <p:nvPr/>
      </p:nvGrpSpPr>
      <p:grpSpPr>
        <a:xfrm>
          <a:off x="0" y="0"/>
          <a:ext cx="0" cy="0"/>
          <a:chOff x="0" y="0"/>
          <a:chExt cx="0" cy="0"/>
        </a:xfrm>
      </p:grpSpPr>
      <p:pic>
        <p:nvPicPr>
          <p:cNvPr id="4" name="Picture 13"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9"/>
          <p:cNvSpPr/>
          <p:nvPr userDrawn="1"/>
        </p:nvSpPr>
        <p:spPr>
          <a:xfrm>
            <a:off x="195262" y="3969077"/>
            <a:ext cx="6721917" cy="2355019"/>
          </a:xfrm>
          <a:prstGeom prst="roundRect">
            <a:avLst>
              <a:gd name="adj" fmla="val 4109"/>
            </a:avLst>
          </a:prstGeom>
          <a:solidFill>
            <a:srgbClr val="3599D9"/>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Picture Placeholder 5"/>
          <p:cNvSpPr>
            <a:spLocks noGrp="1"/>
          </p:cNvSpPr>
          <p:nvPr>
            <p:ph type="pic" sz="quarter" idx="13"/>
          </p:nvPr>
        </p:nvSpPr>
        <p:spPr>
          <a:xfrm>
            <a:off x="7054951" y="1122363"/>
            <a:ext cx="2100196" cy="4958340"/>
          </a:xfrm>
          <a:prstGeom prst="rect">
            <a:avLst/>
          </a:prstGeom>
        </p:spPr>
        <p:txBody>
          <a:bodyPr vert="horz"/>
          <a:lstStyle/>
          <a:p>
            <a:pPr lvl="0"/>
            <a:endParaRPr lang="en-US" noProof="0" dirty="0"/>
          </a:p>
        </p:txBody>
      </p:sp>
      <p:sp>
        <p:nvSpPr>
          <p:cNvPr id="8" name="Text Placeholder 4"/>
          <p:cNvSpPr>
            <a:spLocks noGrp="1"/>
          </p:cNvSpPr>
          <p:nvPr>
            <p:ph type="body" sz="quarter" idx="14"/>
          </p:nvPr>
        </p:nvSpPr>
        <p:spPr>
          <a:xfrm>
            <a:off x="162000" y="1080962"/>
            <a:ext cx="6673463" cy="2091356"/>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dirty="0" smtClean="0"/>
              <a:t>Cliquez pour modifier les styles du texte du masque</a:t>
            </a:r>
          </a:p>
          <a:p>
            <a:pPr lvl="1"/>
            <a:r>
              <a:rPr lang="fr-CH" dirty="0" smtClean="0"/>
              <a:t>Deuxième niveau</a:t>
            </a:r>
          </a:p>
          <a:p>
            <a:pPr lvl="2"/>
            <a:r>
              <a:rPr lang="fr-CH" dirty="0" smtClean="0"/>
              <a:t>Troisième niveau</a:t>
            </a:r>
          </a:p>
          <a:p>
            <a:pPr lvl="3"/>
            <a:r>
              <a:rPr lang="fr-CH" dirty="0" smtClean="0"/>
              <a:t>Quatrième niveau</a:t>
            </a:r>
          </a:p>
          <a:p>
            <a:pPr lvl="4"/>
            <a:r>
              <a:rPr lang="fr-CH" dirty="0" smtClean="0"/>
              <a:t>Cinquième niveau</a:t>
            </a:r>
            <a:endParaRPr lang="en-US" dirty="0"/>
          </a:p>
        </p:txBody>
      </p:sp>
      <p:sp>
        <p:nvSpPr>
          <p:cNvPr id="9" name="Text Placeholder 4"/>
          <p:cNvSpPr>
            <a:spLocks noGrp="1"/>
          </p:cNvSpPr>
          <p:nvPr>
            <p:ph type="body" sz="quarter" idx="12"/>
          </p:nvPr>
        </p:nvSpPr>
        <p:spPr>
          <a:xfrm>
            <a:off x="295989" y="4082480"/>
            <a:ext cx="6539474" cy="2154644"/>
          </a:xfrm>
          <a:prstGeom prst="rect">
            <a:avLst/>
          </a:prstGeom>
        </p:spPr>
        <p:txBody>
          <a:bodyPr vert="horz"/>
          <a:lstStyle>
            <a:lvl1pPr marL="0" indent="0">
              <a:buFontTx/>
              <a:buNone/>
              <a:defRPr sz="2400">
                <a:solidFill>
                  <a:srgbClr val="FFFFFF"/>
                </a:solidFill>
                <a:latin typeface="Cambria"/>
                <a:cs typeface="Cambria"/>
              </a:defRPr>
            </a:lvl1pPr>
            <a:lvl2pPr marL="742950" indent="-284400">
              <a:buClr>
                <a:srgbClr val="800000"/>
              </a:buClr>
              <a:buSzPct val="100000"/>
              <a:buFont typeface="Lucida Grande"/>
              <a:buChar char="■"/>
              <a:defRPr sz="2400" baseline="0">
                <a:solidFill>
                  <a:srgbClr val="FFFFFF"/>
                </a:solidFill>
                <a:latin typeface="Cambria"/>
                <a:cs typeface="Cambria"/>
              </a:defRPr>
            </a:lvl2pPr>
            <a:lvl3pPr marL="914400" indent="0">
              <a:buFontTx/>
              <a:buNone/>
              <a:defRPr i="1" baseline="0">
                <a:solidFill>
                  <a:srgbClr val="FFFFFF"/>
                </a:solidFill>
                <a:latin typeface="Cambria"/>
                <a:cs typeface="Cambria"/>
              </a:defRPr>
            </a:lvl3pPr>
            <a:lvl4pPr marL="1600200" indent="-228600">
              <a:buClr>
                <a:srgbClr val="800000"/>
              </a:buClr>
              <a:buFont typeface="Arial"/>
              <a:buChar char="■"/>
              <a:defRPr>
                <a:solidFill>
                  <a:srgbClr val="FFFFFF"/>
                </a:solidFill>
                <a:latin typeface="Cambria"/>
                <a:cs typeface="Cambria"/>
              </a:defRPr>
            </a:lvl4pPr>
            <a:lvl5pPr>
              <a:buClr>
                <a:srgbClr val="78371B"/>
              </a:buClr>
              <a:defRPr>
                <a:solidFill>
                  <a:srgbClr val="FFFFFF"/>
                </a:solidFill>
                <a:latin typeface="Cambria"/>
                <a:cs typeface="Cambria"/>
              </a:defRPr>
            </a:lvl5pPr>
          </a:lstStyle>
          <a:p>
            <a:pPr lvl="0"/>
            <a:r>
              <a:rPr lang="fr-CH" dirty="0" smtClean="0"/>
              <a:t>Cliquez pour modifier les styles du texte du masque</a:t>
            </a:r>
          </a:p>
          <a:p>
            <a:pPr lvl="1"/>
            <a:r>
              <a:rPr lang="fr-CH" dirty="0" smtClean="0"/>
              <a:t>Deuxième niveau</a:t>
            </a:r>
          </a:p>
          <a:p>
            <a:pPr lvl="2"/>
            <a:r>
              <a:rPr lang="fr-CH" dirty="0" smtClean="0"/>
              <a:t>Troisième niveau</a:t>
            </a:r>
          </a:p>
          <a:p>
            <a:pPr lvl="3"/>
            <a:r>
              <a:rPr lang="fr-CH" dirty="0" smtClean="0"/>
              <a:t>Quatrième niveau</a:t>
            </a:r>
          </a:p>
        </p:txBody>
      </p:sp>
    </p:spTree>
    <p:extLst>
      <p:ext uri="{BB962C8B-B14F-4D97-AF65-F5344CB8AC3E}">
        <p14:creationId xmlns:p14="http://schemas.microsoft.com/office/powerpoint/2010/main" val="41975030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1_Content with Caption">
    <p:spTree>
      <p:nvGrpSpPr>
        <p:cNvPr id="1" name=""/>
        <p:cNvGrpSpPr/>
        <p:nvPr/>
      </p:nvGrpSpPr>
      <p:grpSpPr>
        <a:xfrm>
          <a:off x="0" y="0"/>
          <a:ext cx="0" cy="0"/>
          <a:chOff x="0" y="0"/>
          <a:chExt cx="0" cy="0"/>
        </a:xfrm>
      </p:grpSpPr>
      <p:pic>
        <p:nvPicPr>
          <p:cNvPr id="4" name="Picture 13"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9"/>
          <p:cNvSpPr/>
          <p:nvPr userDrawn="1"/>
        </p:nvSpPr>
        <p:spPr>
          <a:xfrm>
            <a:off x="195262" y="3969077"/>
            <a:ext cx="8582026" cy="2355019"/>
          </a:xfrm>
          <a:prstGeom prst="roundRect">
            <a:avLst>
              <a:gd name="adj" fmla="val 4109"/>
            </a:avLst>
          </a:prstGeom>
          <a:solidFill>
            <a:srgbClr val="3599D9"/>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ext Placeholder 4"/>
          <p:cNvSpPr>
            <a:spLocks noGrp="1"/>
          </p:cNvSpPr>
          <p:nvPr>
            <p:ph type="body" sz="quarter" idx="14"/>
          </p:nvPr>
        </p:nvSpPr>
        <p:spPr>
          <a:xfrm>
            <a:off x="162000" y="1080962"/>
            <a:ext cx="8615288" cy="2091356"/>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dirty="0" smtClean="0"/>
              <a:t>Cliquez pour modifier les styles du texte du masque</a:t>
            </a:r>
          </a:p>
          <a:p>
            <a:pPr lvl="1"/>
            <a:r>
              <a:rPr lang="fr-CH" dirty="0" smtClean="0"/>
              <a:t>Deuxième niveau</a:t>
            </a:r>
          </a:p>
          <a:p>
            <a:pPr lvl="2"/>
            <a:r>
              <a:rPr lang="fr-CH" dirty="0" smtClean="0"/>
              <a:t>Troisième niveau</a:t>
            </a:r>
          </a:p>
          <a:p>
            <a:pPr lvl="3"/>
            <a:r>
              <a:rPr lang="fr-CH" dirty="0" smtClean="0"/>
              <a:t>Quatrième niveau</a:t>
            </a:r>
          </a:p>
          <a:p>
            <a:pPr lvl="4"/>
            <a:r>
              <a:rPr lang="fr-CH" dirty="0" smtClean="0"/>
              <a:t>Cinquième niveau</a:t>
            </a:r>
            <a:endParaRPr lang="en-US" dirty="0"/>
          </a:p>
        </p:txBody>
      </p:sp>
      <p:sp>
        <p:nvSpPr>
          <p:cNvPr id="9" name="Text Placeholder 4"/>
          <p:cNvSpPr>
            <a:spLocks noGrp="1"/>
          </p:cNvSpPr>
          <p:nvPr>
            <p:ph type="body" sz="quarter" idx="12"/>
          </p:nvPr>
        </p:nvSpPr>
        <p:spPr>
          <a:xfrm>
            <a:off x="295989" y="4082480"/>
            <a:ext cx="8325900" cy="2154644"/>
          </a:xfrm>
          <a:prstGeom prst="rect">
            <a:avLst/>
          </a:prstGeom>
        </p:spPr>
        <p:txBody>
          <a:bodyPr vert="horz"/>
          <a:lstStyle>
            <a:lvl1pPr marL="0" indent="0">
              <a:buFontTx/>
              <a:buNone/>
              <a:defRPr sz="2400">
                <a:solidFill>
                  <a:srgbClr val="FFFFFF"/>
                </a:solidFill>
                <a:latin typeface="Cambria"/>
                <a:cs typeface="Cambria"/>
              </a:defRPr>
            </a:lvl1pPr>
            <a:lvl2pPr marL="742950" indent="-284400">
              <a:buClr>
                <a:srgbClr val="800000"/>
              </a:buClr>
              <a:buSzPct val="100000"/>
              <a:buFont typeface="Lucida Grande"/>
              <a:buChar char="■"/>
              <a:defRPr sz="2400" baseline="0">
                <a:solidFill>
                  <a:srgbClr val="FFFFFF"/>
                </a:solidFill>
                <a:latin typeface="Cambria"/>
                <a:cs typeface="Cambria"/>
              </a:defRPr>
            </a:lvl2pPr>
            <a:lvl3pPr marL="914400" indent="0">
              <a:buFontTx/>
              <a:buNone/>
              <a:defRPr i="1" baseline="0">
                <a:solidFill>
                  <a:srgbClr val="FFFFFF"/>
                </a:solidFill>
                <a:latin typeface="Cambria"/>
                <a:cs typeface="Cambria"/>
              </a:defRPr>
            </a:lvl3pPr>
            <a:lvl4pPr marL="1600200" indent="-228600">
              <a:buClr>
                <a:srgbClr val="800000"/>
              </a:buClr>
              <a:buFont typeface="Arial"/>
              <a:buChar char="■"/>
              <a:defRPr>
                <a:solidFill>
                  <a:srgbClr val="FFFFFF"/>
                </a:solidFill>
                <a:latin typeface="Cambria"/>
                <a:cs typeface="Cambria"/>
              </a:defRPr>
            </a:lvl4pPr>
            <a:lvl5pPr>
              <a:buClr>
                <a:srgbClr val="78371B"/>
              </a:buClr>
              <a:defRPr>
                <a:solidFill>
                  <a:srgbClr val="FFFFFF"/>
                </a:solidFill>
                <a:latin typeface="Cambria"/>
                <a:cs typeface="Cambria"/>
              </a:defRPr>
            </a:lvl5pPr>
          </a:lstStyle>
          <a:p>
            <a:pPr lvl="0"/>
            <a:r>
              <a:rPr lang="fr-CH" dirty="0" smtClean="0"/>
              <a:t>Cliquez pour modifier les styles du texte du masque</a:t>
            </a:r>
          </a:p>
          <a:p>
            <a:pPr lvl="1"/>
            <a:r>
              <a:rPr lang="fr-CH" dirty="0" smtClean="0"/>
              <a:t>Deuxième niveau</a:t>
            </a:r>
          </a:p>
          <a:p>
            <a:pPr lvl="2"/>
            <a:r>
              <a:rPr lang="fr-CH" dirty="0" smtClean="0"/>
              <a:t>Troisième niveau</a:t>
            </a:r>
          </a:p>
          <a:p>
            <a:pPr lvl="3"/>
            <a:r>
              <a:rPr lang="fr-CH" dirty="0" smtClean="0"/>
              <a:t>Quatrième niveau</a:t>
            </a:r>
          </a:p>
        </p:txBody>
      </p:sp>
    </p:spTree>
    <p:extLst>
      <p:ext uri="{BB962C8B-B14F-4D97-AF65-F5344CB8AC3E}">
        <p14:creationId xmlns:p14="http://schemas.microsoft.com/office/powerpoint/2010/main" val="31135523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0_Content with Caption">
    <p:spTree>
      <p:nvGrpSpPr>
        <p:cNvPr id="1" name=""/>
        <p:cNvGrpSpPr/>
        <p:nvPr/>
      </p:nvGrpSpPr>
      <p:grpSpPr>
        <a:xfrm>
          <a:off x="0" y="0"/>
          <a:ext cx="0" cy="0"/>
          <a:chOff x="0" y="0"/>
          <a:chExt cx="0" cy="0"/>
        </a:xfrm>
      </p:grpSpPr>
      <p:pic>
        <p:nvPicPr>
          <p:cNvPr id="4" name="Picture 13"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9"/>
          <p:cNvSpPr/>
          <p:nvPr userDrawn="1"/>
        </p:nvSpPr>
        <p:spPr>
          <a:xfrm>
            <a:off x="195262" y="3172319"/>
            <a:ext cx="8695014" cy="3151778"/>
          </a:xfrm>
          <a:prstGeom prst="roundRect">
            <a:avLst>
              <a:gd name="adj" fmla="val 4109"/>
            </a:avLst>
          </a:prstGeom>
          <a:solidFill>
            <a:srgbClr val="3599D9"/>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ext Placeholder 4"/>
          <p:cNvSpPr>
            <a:spLocks noGrp="1"/>
          </p:cNvSpPr>
          <p:nvPr>
            <p:ph type="body" sz="quarter" idx="14"/>
          </p:nvPr>
        </p:nvSpPr>
        <p:spPr>
          <a:xfrm>
            <a:off x="162000" y="1080962"/>
            <a:ext cx="8728276" cy="2091356"/>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dirty="0" smtClean="0"/>
              <a:t>Cliquez pour modifier les styles du texte du masque</a:t>
            </a:r>
          </a:p>
          <a:p>
            <a:pPr lvl="1"/>
            <a:r>
              <a:rPr lang="fr-CH" dirty="0" smtClean="0"/>
              <a:t>Deuxième niveau</a:t>
            </a:r>
          </a:p>
          <a:p>
            <a:pPr lvl="2"/>
            <a:r>
              <a:rPr lang="fr-CH" dirty="0" smtClean="0"/>
              <a:t>Troisième niveau</a:t>
            </a:r>
          </a:p>
          <a:p>
            <a:pPr lvl="3"/>
            <a:r>
              <a:rPr lang="fr-CH" dirty="0" smtClean="0"/>
              <a:t>Quatrième niveau</a:t>
            </a:r>
          </a:p>
          <a:p>
            <a:pPr lvl="4"/>
            <a:r>
              <a:rPr lang="fr-CH" dirty="0" smtClean="0"/>
              <a:t>Cinquième niveau</a:t>
            </a:r>
            <a:endParaRPr lang="en-US" dirty="0"/>
          </a:p>
        </p:txBody>
      </p:sp>
      <p:sp>
        <p:nvSpPr>
          <p:cNvPr id="9" name="Text Placeholder 4"/>
          <p:cNvSpPr>
            <a:spLocks noGrp="1"/>
          </p:cNvSpPr>
          <p:nvPr>
            <p:ph type="body" sz="quarter" idx="12"/>
          </p:nvPr>
        </p:nvSpPr>
        <p:spPr>
          <a:xfrm>
            <a:off x="295988" y="3265984"/>
            <a:ext cx="8390173" cy="2971140"/>
          </a:xfrm>
          <a:prstGeom prst="rect">
            <a:avLst/>
          </a:prstGeom>
        </p:spPr>
        <p:txBody>
          <a:bodyPr vert="horz"/>
          <a:lstStyle>
            <a:lvl1pPr marL="0" indent="0">
              <a:buFontTx/>
              <a:buNone/>
              <a:defRPr sz="2400">
                <a:solidFill>
                  <a:srgbClr val="FFFFFF"/>
                </a:solidFill>
                <a:latin typeface="Cambria"/>
                <a:cs typeface="Cambria"/>
              </a:defRPr>
            </a:lvl1pPr>
            <a:lvl2pPr marL="742950" indent="-284400">
              <a:buClr>
                <a:srgbClr val="800000"/>
              </a:buClr>
              <a:buSzPct val="100000"/>
              <a:buFont typeface="Lucida Grande"/>
              <a:buChar char="■"/>
              <a:defRPr sz="2400" baseline="0">
                <a:solidFill>
                  <a:srgbClr val="FFFFFF"/>
                </a:solidFill>
                <a:latin typeface="Cambria"/>
                <a:cs typeface="Cambria"/>
              </a:defRPr>
            </a:lvl2pPr>
            <a:lvl3pPr marL="914400" indent="0">
              <a:buFontTx/>
              <a:buNone/>
              <a:defRPr i="1" baseline="0">
                <a:solidFill>
                  <a:srgbClr val="FFFFFF"/>
                </a:solidFill>
                <a:latin typeface="Cambria"/>
                <a:cs typeface="Cambria"/>
              </a:defRPr>
            </a:lvl3pPr>
            <a:lvl4pPr marL="1600200" indent="-228600">
              <a:buClr>
                <a:srgbClr val="800000"/>
              </a:buClr>
              <a:buFont typeface="Arial"/>
              <a:buChar char="■"/>
              <a:defRPr>
                <a:solidFill>
                  <a:srgbClr val="FFFFFF"/>
                </a:solidFill>
                <a:latin typeface="Cambria"/>
                <a:cs typeface="Cambria"/>
              </a:defRPr>
            </a:lvl4pPr>
            <a:lvl5pPr>
              <a:buClr>
                <a:srgbClr val="78371B"/>
              </a:buClr>
              <a:defRPr>
                <a:solidFill>
                  <a:srgbClr val="FFFFFF"/>
                </a:solidFill>
                <a:latin typeface="Cambria"/>
                <a:cs typeface="Cambria"/>
              </a:defRPr>
            </a:lvl5pPr>
          </a:lstStyle>
          <a:p>
            <a:pPr lvl="0"/>
            <a:r>
              <a:rPr lang="fr-CH" dirty="0" smtClean="0"/>
              <a:t>Cliquez pour modifier les styles du texte du masque</a:t>
            </a:r>
          </a:p>
          <a:p>
            <a:pPr lvl="1"/>
            <a:r>
              <a:rPr lang="fr-CH" dirty="0" smtClean="0"/>
              <a:t>Deuxième niveau</a:t>
            </a:r>
          </a:p>
          <a:p>
            <a:pPr lvl="2"/>
            <a:r>
              <a:rPr lang="fr-CH" dirty="0" smtClean="0"/>
              <a:t>Troisième niveau</a:t>
            </a:r>
          </a:p>
          <a:p>
            <a:pPr lvl="3"/>
            <a:r>
              <a:rPr lang="fr-CH" dirty="0" smtClean="0"/>
              <a:t>Quatrième niveau</a:t>
            </a:r>
          </a:p>
        </p:txBody>
      </p:sp>
    </p:spTree>
    <p:extLst>
      <p:ext uri="{BB962C8B-B14F-4D97-AF65-F5344CB8AC3E}">
        <p14:creationId xmlns:p14="http://schemas.microsoft.com/office/powerpoint/2010/main" val="1049515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colonne titre">
    <p:spTree>
      <p:nvGrpSpPr>
        <p:cNvPr id="1" name=""/>
        <p:cNvGrpSpPr/>
        <p:nvPr/>
      </p:nvGrpSpPr>
      <p:grpSpPr>
        <a:xfrm>
          <a:off x="0" y="0"/>
          <a:ext cx="0" cy="0"/>
          <a:chOff x="0" y="0"/>
          <a:chExt cx="0" cy="0"/>
        </a:xfrm>
      </p:grpSpPr>
      <p:sp>
        <p:nvSpPr>
          <p:cNvPr id="5" name="Rectangle 4"/>
          <p:cNvSpPr/>
          <p:nvPr userDrawn="1"/>
        </p:nvSpPr>
        <p:spPr>
          <a:xfrm>
            <a:off x="-93663" y="217488"/>
            <a:ext cx="4081463" cy="588962"/>
          </a:xfrm>
          <a:prstGeom prst="rect">
            <a:avLst/>
          </a:prstGeom>
          <a:solidFill>
            <a:srgbClr val="3599D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20" descr="pointille_titre.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301875" y="233363"/>
            <a:ext cx="6245225"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8" descr="vignette_haut.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4"/>
          <p:cNvSpPr>
            <a:spLocks noGrp="1"/>
          </p:cNvSpPr>
          <p:nvPr>
            <p:ph type="body" sz="quarter" idx="12"/>
          </p:nvPr>
        </p:nvSpPr>
        <p:spPr>
          <a:xfrm>
            <a:off x="162000" y="1058333"/>
            <a:ext cx="8787267" cy="517260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en-US" dirty="0"/>
          </a:p>
        </p:txBody>
      </p:sp>
      <p:sp>
        <p:nvSpPr>
          <p:cNvPr id="6" name="Picture Placeholder 5"/>
          <p:cNvSpPr>
            <a:spLocks noGrp="1"/>
          </p:cNvSpPr>
          <p:nvPr>
            <p:ph type="pic" sz="quarter" idx="13"/>
          </p:nvPr>
        </p:nvSpPr>
        <p:spPr>
          <a:xfrm>
            <a:off x="-22150" y="3319464"/>
            <a:ext cx="9166150" cy="2851150"/>
          </a:xfrm>
          <a:prstGeom prst="rect">
            <a:avLst/>
          </a:prstGeom>
        </p:spPr>
        <p:txBody>
          <a:bodyPr vert="horz"/>
          <a:lstStyle/>
          <a:p>
            <a:pPr lvl="0"/>
            <a:endParaRPr lang="en-US" noProof="0" dirty="0"/>
          </a:p>
        </p:txBody>
      </p:sp>
      <p:sp>
        <p:nvSpPr>
          <p:cNvPr id="16" name="Title Placeholder 17"/>
          <p:cNvSpPr>
            <a:spLocks noGrp="1"/>
          </p:cNvSpPr>
          <p:nvPr>
            <p:ph type="title"/>
          </p:nvPr>
        </p:nvSpPr>
        <p:spPr>
          <a:xfrm>
            <a:off x="67730" y="217634"/>
            <a:ext cx="3872428" cy="563672"/>
          </a:xfrm>
          <a:prstGeom prst="rect">
            <a:avLst/>
          </a:prstGeom>
        </p:spPr>
        <p:txBody>
          <a:bodyPr vert="horz" lIns="91440" tIns="45720" rIns="91440" bIns="45720" rtlCol="0" anchor="ctr" anchorCtr="0">
            <a:noAutofit/>
          </a:bodyPr>
          <a:lstStyle>
            <a:lvl1pPr>
              <a:defRPr sz="2800" cap="none"/>
            </a:lvl1pPr>
          </a:lstStyle>
          <a:p>
            <a:r>
              <a:rPr lang="fr-CH" dirty="0" smtClean="0"/>
              <a:t>Cliquez et modifiez le titre</a:t>
            </a:r>
            <a:endParaRPr lang="en-US" dirty="0"/>
          </a:p>
        </p:txBody>
      </p:sp>
    </p:spTree>
    <p:extLst>
      <p:ext uri="{BB962C8B-B14F-4D97-AF65-F5344CB8AC3E}">
        <p14:creationId xmlns:p14="http://schemas.microsoft.com/office/powerpoint/2010/main" val="355783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1 colonne titre">
    <p:spTree>
      <p:nvGrpSpPr>
        <p:cNvPr id="1" name=""/>
        <p:cNvGrpSpPr/>
        <p:nvPr/>
      </p:nvGrpSpPr>
      <p:grpSpPr>
        <a:xfrm>
          <a:off x="0" y="0"/>
          <a:ext cx="0" cy="0"/>
          <a:chOff x="0" y="0"/>
          <a:chExt cx="0" cy="0"/>
        </a:xfrm>
      </p:grpSpPr>
      <p:pic>
        <p:nvPicPr>
          <p:cNvPr id="4" name="Picture 18"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4"/>
          <p:cNvSpPr>
            <a:spLocks noGrp="1"/>
          </p:cNvSpPr>
          <p:nvPr>
            <p:ph type="body" sz="quarter" idx="12"/>
          </p:nvPr>
        </p:nvSpPr>
        <p:spPr>
          <a:xfrm>
            <a:off x="3028153" y="1058333"/>
            <a:ext cx="6048000" cy="517260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dirty="0" smtClean="0"/>
              <a:t>Cliquez pour modifier les styles du texte du masque</a:t>
            </a:r>
          </a:p>
          <a:p>
            <a:pPr lvl="1"/>
            <a:r>
              <a:rPr lang="fr-CH" dirty="0" smtClean="0"/>
              <a:t>Deuxième niveau</a:t>
            </a:r>
          </a:p>
          <a:p>
            <a:pPr lvl="2"/>
            <a:r>
              <a:rPr lang="fr-CH" dirty="0" smtClean="0"/>
              <a:t>Troisième niveau</a:t>
            </a:r>
          </a:p>
          <a:p>
            <a:pPr lvl="3"/>
            <a:r>
              <a:rPr lang="fr-CH" dirty="0" smtClean="0"/>
              <a:t>Quatrième niveau</a:t>
            </a:r>
          </a:p>
          <a:p>
            <a:pPr lvl="4"/>
            <a:r>
              <a:rPr lang="fr-CH" dirty="0" smtClean="0"/>
              <a:t>Cinquième niveau</a:t>
            </a:r>
            <a:endParaRPr lang="en-US" dirty="0"/>
          </a:p>
        </p:txBody>
      </p:sp>
      <p:sp>
        <p:nvSpPr>
          <p:cNvPr id="6" name="Picture Placeholder 5"/>
          <p:cNvSpPr>
            <a:spLocks noGrp="1"/>
          </p:cNvSpPr>
          <p:nvPr>
            <p:ph type="pic" sz="quarter" idx="13"/>
          </p:nvPr>
        </p:nvSpPr>
        <p:spPr>
          <a:xfrm>
            <a:off x="-22151" y="0"/>
            <a:ext cx="2886707" cy="6858000"/>
          </a:xfrm>
          <a:prstGeom prst="rect">
            <a:avLst/>
          </a:prstGeom>
        </p:spPr>
        <p:txBody>
          <a:bodyPr vert="horz"/>
          <a:lstStyle/>
          <a:p>
            <a:pPr lvl="0"/>
            <a:endParaRPr lang="en-US" noProof="0" dirty="0"/>
          </a:p>
        </p:txBody>
      </p:sp>
    </p:spTree>
    <p:extLst>
      <p:ext uri="{BB962C8B-B14F-4D97-AF65-F5344CB8AC3E}">
        <p14:creationId xmlns:p14="http://schemas.microsoft.com/office/powerpoint/2010/main" val="767372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2 colonnes titre long">
    <p:spTree>
      <p:nvGrpSpPr>
        <p:cNvPr id="1" name=""/>
        <p:cNvGrpSpPr/>
        <p:nvPr/>
      </p:nvGrpSpPr>
      <p:grpSpPr>
        <a:xfrm>
          <a:off x="0" y="0"/>
          <a:ext cx="0" cy="0"/>
          <a:chOff x="0" y="0"/>
          <a:chExt cx="0" cy="0"/>
        </a:xfrm>
      </p:grpSpPr>
      <p:pic>
        <p:nvPicPr>
          <p:cNvPr id="5" name="Picture 11"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4"/>
          <p:cNvSpPr>
            <a:spLocks noGrp="1"/>
          </p:cNvSpPr>
          <p:nvPr>
            <p:ph type="body" sz="quarter" idx="12"/>
          </p:nvPr>
        </p:nvSpPr>
        <p:spPr>
          <a:xfrm>
            <a:off x="162000" y="1066799"/>
            <a:ext cx="5510667" cy="494453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dirty="0" smtClean="0"/>
              <a:t>Cliquez pour modifier les styles du texte du masque</a:t>
            </a:r>
          </a:p>
          <a:p>
            <a:pPr lvl="1"/>
            <a:r>
              <a:rPr lang="fr-CH" dirty="0" smtClean="0"/>
              <a:t>Deuxième niveau</a:t>
            </a:r>
          </a:p>
          <a:p>
            <a:pPr lvl="2"/>
            <a:r>
              <a:rPr lang="fr-CH" dirty="0" smtClean="0"/>
              <a:t>Troisième niveau</a:t>
            </a:r>
          </a:p>
          <a:p>
            <a:pPr lvl="3"/>
            <a:r>
              <a:rPr lang="fr-CH" dirty="0" smtClean="0"/>
              <a:t>Quatrième niveau</a:t>
            </a:r>
          </a:p>
          <a:p>
            <a:pPr lvl="4"/>
            <a:r>
              <a:rPr lang="fr-CH" dirty="0" smtClean="0"/>
              <a:t>Cinquième niveau</a:t>
            </a:r>
            <a:endParaRPr lang="en-US" dirty="0"/>
          </a:p>
        </p:txBody>
      </p:sp>
      <p:sp>
        <p:nvSpPr>
          <p:cNvPr id="8" name="Picture Placeholder 16"/>
          <p:cNvSpPr>
            <a:spLocks noGrp="1"/>
          </p:cNvSpPr>
          <p:nvPr>
            <p:ph type="pic" sz="quarter" idx="13"/>
          </p:nvPr>
        </p:nvSpPr>
        <p:spPr>
          <a:xfrm>
            <a:off x="5827889" y="1066799"/>
            <a:ext cx="2987998" cy="4944535"/>
          </a:xfrm>
          <a:prstGeom prst="rect">
            <a:avLst/>
          </a:prstGeom>
        </p:spPr>
        <p:txBody>
          <a:bodyPr vert="horz"/>
          <a:lstStyle/>
          <a:p>
            <a:pPr lvl="0"/>
            <a:r>
              <a:rPr lang="fr-CH" noProof="0" dirty="0" smtClean="0"/>
              <a:t>Faire glisser l'image vers l'espace réservé ou cliquer sur l'icône pour l'ajouter</a:t>
            </a:r>
            <a:endParaRPr lang="en-US" noProof="0" dirty="0"/>
          </a:p>
        </p:txBody>
      </p:sp>
    </p:spTree>
    <p:extLst>
      <p:ext uri="{BB962C8B-B14F-4D97-AF65-F5344CB8AC3E}">
        <p14:creationId xmlns:p14="http://schemas.microsoft.com/office/powerpoint/2010/main" val="3854903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1 colonne titre">
    <p:spTree>
      <p:nvGrpSpPr>
        <p:cNvPr id="1" name=""/>
        <p:cNvGrpSpPr/>
        <p:nvPr/>
      </p:nvGrpSpPr>
      <p:grpSpPr>
        <a:xfrm>
          <a:off x="0" y="0"/>
          <a:ext cx="0" cy="0"/>
          <a:chOff x="0" y="0"/>
          <a:chExt cx="0" cy="0"/>
        </a:xfrm>
      </p:grpSpPr>
      <p:pic>
        <p:nvPicPr>
          <p:cNvPr id="4" name="Picture 18"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4"/>
          <p:cNvSpPr>
            <a:spLocks noGrp="1"/>
          </p:cNvSpPr>
          <p:nvPr>
            <p:ph type="body" sz="quarter" idx="12"/>
          </p:nvPr>
        </p:nvSpPr>
        <p:spPr>
          <a:xfrm>
            <a:off x="3028153" y="1058333"/>
            <a:ext cx="6048000" cy="517260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dirty="0" smtClean="0"/>
              <a:t>Cliquez pour modifier les styles du texte du masque</a:t>
            </a:r>
          </a:p>
          <a:p>
            <a:pPr lvl="1"/>
            <a:r>
              <a:rPr lang="fr-CH" dirty="0" smtClean="0"/>
              <a:t>Deuxième niveau</a:t>
            </a:r>
          </a:p>
          <a:p>
            <a:pPr lvl="2"/>
            <a:r>
              <a:rPr lang="fr-CH" dirty="0" smtClean="0"/>
              <a:t>Troisième niveau</a:t>
            </a:r>
          </a:p>
          <a:p>
            <a:pPr lvl="3"/>
            <a:r>
              <a:rPr lang="fr-CH" dirty="0" smtClean="0"/>
              <a:t>Quatrième niveau</a:t>
            </a:r>
          </a:p>
          <a:p>
            <a:pPr lvl="4"/>
            <a:r>
              <a:rPr lang="fr-CH" dirty="0" smtClean="0"/>
              <a:t>Cinquième niveau</a:t>
            </a:r>
            <a:endParaRPr lang="en-US" dirty="0"/>
          </a:p>
        </p:txBody>
      </p:sp>
      <p:sp>
        <p:nvSpPr>
          <p:cNvPr id="6" name="Picture Placeholder 5"/>
          <p:cNvSpPr>
            <a:spLocks noGrp="1"/>
          </p:cNvSpPr>
          <p:nvPr>
            <p:ph type="pic" sz="quarter" idx="13"/>
          </p:nvPr>
        </p:nvSpPr>
        <p:spPr>
          <a:xfrm>
            <a:off x="-22151" y="1058332"/>
            <a:ext cx="2872595" cy="5799667"/>
          </a:xfrm>
          <a:prstGeom prst="rect">
            <a:avLst/>
          </a:prstGeom>
        </p:spPr>
        <p:txBody>
          <a:bodyPr vert="horz"/>
          <a:lstStyle/>
          <a:p>
            <a:pPr lvl="0"/>
            <a:endParaRPr lang="en-US" noProof="0" dirty="0"/>
          </a:p>
        </p:txBody>
      </p:sp>
      <p:sp>
        <p:nvSpPr>
          <p:cNvPr id="5" name="Rectangle 4"/>
          <p:cNvSpPr/>
          <p:nvPr userDrawn="1"/>
        </p:nvSpPr>
        <p:spPr>
          <a:xfrm>
            <a:off x="-93663" y="217488"/>
            <a:ext cx="6363062" cy="588962"/>
          </a:xfrm>
          <a:prstGeom prst="rect">
            <a:avLst/>
          </a:prstGeom>
          <a:solidFill>
            <a:srgbClr val="3599D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itle Placeholder 17"/>
          <p:cNvSpPr>
            <a:spLocks noGrp="1"/>
          </p:cNvSpPr>
          <p:nvPr>
            <p:ph type="title"/>
          </p:nvPr>
        </p:nvSpPr>
        <p:spPr>
          <a:xfrm>
            <a:off x="67729" y="217634"/>
            <a:ext cx="5877391" cy="563672"/>
          </a:xfrm>
          <a:prstGeom prst="rect">
            <a:avLst/>
          </a:prstGeom>
        </p:spPr>
        <p:txBody>
          <a:bodyPr vert="horz" lIns="91440" tIns="45720" rIns="91440" bIns="45720" rtlCol="0" anchor="ctr" anchorCtr="0">
            <a:noAutofit/>
          </a:bodyPr>
          <a:lstStyle>
            <a:lvl1pPr>
              <a:defRPr sz="2800" cap="none"/>
            </a:lvl1pPr>
          </a:lstStyle>
          <a:p>
            <a:r>
              <a:rPr lang="fr-CH" dirty="0" smtClean="0"/>
              <a:t>Cliquez et modifiez le </a:t>
            </a:r>
            <a:endParaRPr lang="en-US" dirty="0"/>
          </a:p>
        </p:txBody>
      </p:sp>
    </p:spTree>
    <p:extLst>
      <p:ext uri="{BB962C8B-B14F-4D97-AF65-F5344CB8AC3E}">
        <p14:creationId xmlns:p14="http://schemas.microsoft.com/office/powerpoint/2010/main" val="2043196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1 colonne titre">
    <p:spTree>
      <p:nvGrpSpPr>
        <p:cNvPr id="1" name=""/>
        <p:cNvGrpSpPr/>
        <p:nvPr/>
      </p:nvGrpSpPr>
      <p:grpSpPr>
        <a:xfrm>
          <a:off x="0" y="0"/>
          <a:ext cx="0" cy="0"/>
          <a:chOff x="0" y="0"/>
          <a:chExt cx="0" cy="0"/>
        </a:xfrm>
      </p:grpSpPr>
      <p:pic>
        <p:nvPicPr>
          <p:cNvPr id="4" name="Picture 18"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4"/>
          <p:cNvSpPr>
            <a:spLocks noGrp="1"/>
          </p:cNvSpPr>
          <p:nvPr>
            <p:ph type="body" sz="quarter" idx="12"/>
          </p:nvPr>
        </p:nvSpPr>
        <p:spPr>
          <a:xfrm>
            <a:off x="162000" y="1058333"/>
            <a:ext cx="8787267" cy="517260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en-US" dirty="0"/>
          </a:p>
        </p:txBody>
      </p:sp>
      <p:sp>
        <p:nvSpPr>
          <p:cNvPr id="6" name="Picture Placeholder 5"/>
          <p:cNvSpPr>
            <a:spLocks noGrp="1"/>
          </p:cNvSpPr>
          <p:nvPr>
            <p:ph type="pic" sz="quarter" idx="13"/>
          </p:nvPr>
        </p:nvSpPr>
        <p:spPr>
          <a:xfrm>
            <a:off x="-22150" y="3319464"/>
            <a:ext cx="9166150" cy="2851150"/>
          </a:xfrm>
          <a:prstGeom prst="rect">
            <a:avLst/>
          </a:prstGeom>
        </p:spPr>
        <p:txBody>
          <a:bodyPr vert="horz"/>
          <a:lstStyle/>
          <a:p>
            <a:pPr lvl="0"/>
            <a:endParaRPr lang="en-US" noProof="0" dirty="0"/>
          </a:p>
        </p:txBody>
      </p:sp>
    </p:spTree>
    <p:extLst>
      <p:ext uri="{BB962C8B-B14F-4D97-AF65-F5344CB8AC3E}">
        <p14:creationId xmlns:p14="http://schemas.microsoft.com/office/powerpoint/2010/main" val="3036624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2 colonnes titre long">
    <p:spTree>
      <p:nvGrpSpPr>
        <p:cNvPr id="1" name=""/>
        <p:cNvGrpSpPr/>
        <p:nvPr/>
      </p:nvGrpSpPr>
      <p:grpSpPr>
        <a:xfrm>
          <a:off x="0" y="0"/>
          <a:ext cx="0" cy="0"/>
          <a:chOff x="0" y="0"/>
          <a:chExt cx="0" cy="0"/>
        </a:xfrm>
      </p:grpSpPr>
      <p:pic>
        <p:nvPicPr>
          <p:cNvPr id="5" name="Picture 11"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4"/>
          <p:cNvSpPr>
            <a:spLocks noGrp="1"/>
          </p:cNvSpPr>
          <p:nvPr>
            <p:ph type="body" sz="quarter" idx="12"/>
          </p:nvPr>
        </p:nvSpPr>
        <p:spPr>
          <a:xfrm>
            <a:off x="162000" y="1066799"/>
            <a:ext cx="5510667" cy="494453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dirty="0" smtClean="0"/>
              <a:t>Cliquez pour modifier les styles du texte du masque</a:t>
            </a:r>
          </a:p>
          <a:p>
            <a:pPr lvl="1"/>
            <a:r>
              <a:rPr lang="fr-CH" dirty="0" smtClean="0"/>
              <a:t>Deuxième niveau</a:t>
            </a:r>
          </a:p>
          <a:p>
            <a:pPr lvl="2"/>
            <a:r>
              <a:rPr lang="fr-CH" dirty="0" smtClean="0"/>
              <a:t>Troisième niveau</a:t>
            </a:r>
          </a:p>
          <a:p>
            <a:pPr lvl="3"/>
            <a:r>
              <a:rPr lang="fr-CH" dirty="0" smtClean="0"/>
              <a:t>Quatrième niveau</a:t>
            </a:r>
          </a:p>
          <a:p>
            <a:pPr lvl="4"/>
            <a:r>
              <a:rPr lang="fr-CH" dirty="0" smtClean="0"/>
              <a:t>Cinquième niveau</a:t>
            </a:r>
            <a:endParaRPr lang="en-US" dirty="0"/>
          </a:p>
        </p:txBody>
      </p:sp>
      <p:sp>
        <p:nvSpPr>
          <p:cNvPr id="8" name="Picture Placeholder 16"/>
          <p:cNvSpPr>
            <a:spLocks noGrp="1"/>
          </p:cNvSpPr>
          <p:nvPr>
            <p:ph type="pic" sz="quarter" idx="13"/>
          </p:nvPr>
        </p:nvSpPr>
        <p:spPr>
          <a:xfrm>
            <a:off x="5827889" y="1066799"/>
            <a:ext cx="2987998" cy="4944535"/>
          </a:xfrm>
          <a:prstGeom prst="rect">
            <a:avLst/>
          </a:prstGeom>
        </p:spPr>
        <p:txBody>
          <a:bodyPr vert="horz"/>
          <a:lstStyle/>
          <a:p>
            <a:pPr lvl="0"/>
            <a:r>
              <a:rPr lang="fr-CH" noProof="0" dirty="0" smtClean="0"/>
              <a:t>Faire glisser l'image vers l'espace réservé ou cliquer sur l'icône pour l'ajouter</a:t>
            </a:r>
            <a:endParaRPr lang="en-US" noProof="0" dirty="0"/>
          </a:p>
        </p:txBody>
      </p:sp>
      <p:sp>
        <p:nvSpPr>
          <p:cNvPr id="6" name="Rectangle 5"/>
          <p:cNvSpPr/>
          <p:nvPr userDrawn="1"/>
        </p:nvSpPr>
        <p:spPr>
          <a:xfrm>
            <a:off x="-103188" y="217488"/>
            <a:ext cx="5213351" cy="588962"/>
          </a:xfrm>
          <a:prstGeom prst="rect">
            <a:avLst/>
          </a:prstGeom>
          <a:solidFill>
            <a:srgbClr val="3599D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itle Placeholder 17"/>
          <p:cNvSpPr>
            <a:spLocks noGrp="1"/>
          </p:cNvSpPr>
          <p:nvPr>
            <p:ph type="title"/>
          </p:nvPr>
        </p:nvSpPr>
        <p:spPr>
          <a:xfrm>
            <a:off x="67730" y="217634"/>
            <a:ext cx="3872428" cy="563672"/>
          </a:xfrm>
          <a:prstGeom prst="rect">
            <a:avLst/>
          </a:prstGeom>
        </p:spPr>
        <p:txBody>
          <a:bodyPr vert="horz" lIns="91440" tIns="45720" rIns="91440" bIns="45720" rtlCol="0" anchor="ctr" anchorCtr="0">
            <a:noAutofit/>
          </a:bodyPr>
          <a:lstStyle>
            <a:lvl1pPr>
              <a:defRPr sz="2800" cap="none"/>
            </a:lvl1pPr>
          </a:lstStyle>
          <a:p>
            <a:r>
              <a:rPr lang="fr-CH" dirty="0" smtClean="0"/>
              <a:t>Cliquez et modifiez le titre</a:t>
            </a:r>
            <a:endParaRPr lang="en-US" dirty="0"/>
          </a:p>
        </p:txBody>
      </p:sp>
    </p:spTree>
    <p:extLst>
      <p:ext uri="{BB962C8B-B14F-4D97-AF65-F5344CB8AC3E}">
        <p14:creationId xmlns:p14="http://schemas.microsoft.com/office/powerpoint/2010/main" val="1376589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1 colonne titre">
    <p:spTree>
      <p:nvGrpSpPr>
        <p:cNvPr id="1" name=""/>
        <p:cNvGrpSpPr/>
        <p:nvPr/>
      </p:nvGrpSpPr>
      <p:grpSpPr>
        <a:xfrm>
          <a:off x="0" y="0"/>
          <a:ext cx="0" cy="0"/>
          <a:chOff x="0" y="0"/>
          <a:chExt cx="0" cy="0"/>
        </a:xfrm>
      </p:grpSpPr>
      <p:sp>
        <p:nvSpPr>
          <p:cNvPr id="5" name="Rectangle 4"/>
          <p:cNvSpPr/>
          <p:nvPr userDrawn="1"/>
        </p:nvSpPr>
        <p:spPr>
          <a:xfrm>
            <a:off x="-93663" y="217488"/>
            <a:ext cx="6488113" cy="588962"/>
          </a:xfrm>
          <a:prstGeom prst="rect">
            <a:avLst/>
          </a:prstGeom>
          <a:solidFill>
            <a:srgbClr val="3599D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20" descr="pointille_titre.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035175" y="233363"/>
            <a:ext cx="8429625"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8" descr="vignette_haut.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4"/>
          <p:cNvSpPr>
            <a:spLocks noGrp="1"/>
          </p:cNvSpPr>
          <p:nvPr>
            <p:ph type="body" sz="quarter" idx="12"/>
          </p:nvPr>
        </p:nvSpPr>
        <p:spPr>
          <a:xfrm>
            <a:off x="162000" y="1058333"/>
            <a:ext cx="8787267" cy="517260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en-US" dirty="0"/>
          </a:p>
        </p:txBody>
      </p:sp>
      <p:sp>
        <p:nvSpPr>
          <p:cNvPr id="6" name="Picture Placeholder 5"/>
          <p:cNvSpPr>
            <a:spLocks noGrp="1"/>
          </p:cNvSpPr>
          <p:nvPr>
            <p:ph type="pic" sz="quarter" idx="13"/>
          </p:nvPr>
        </p:nvSpPr>
        <p:spPr>
          <a:xfrm>
            <a:off x="-22150" y="3319464"/>
            <a:ext cx="9166150" cy="2851150"/>
          </a:xfrm>
          <a:prstGeom prst="rect">
            <a:avLst/>
          </a:prstGeom>
        </p:spPr>
        <p:txBody>
          <a:bodyPr vert="horz"/>
          <a:lstStyle/>
          <a:p>
            <a:pPr lvl="0"/>
            <a:endParaRPr lang="en-US" noProof="0" dirty="0"/>
          </a:p>
        </p:txBody>
      </p:sp>
      <p:sp>
        <p:nvSpPr>
          <p:cNvPr id="16" name="Title Placeholder 17"/>
          <p:cNvSpPr>
            <a:spLocks noGrp="1"/>
          </p:cNvSpPr>
          <p:nvPr>
            <p:ph type="title"/>
          </p:nvPr>
        </p:nvSpPr>
        <p:spPr>
          <a:xfrm>
            <a:off x="67729" y="217634"/>
            <a:ext cx="6155269" cy="563672"/>
          </a:xfrm>
          <a:prstGeom prst="rect">
            <a:avLst/>
          </a:prstGeom>
        </p:spPr>
        <p:txBody>
          <a:bodyPr vert="horz" lIns="91440" tIns="45720" rIns="91440" bIns="45720" rtlCol="0" anchor="ctr" anchorCtr="0">
            <a:noAutofit/>
          </a:bodyPr>
          <a:lstStyle>
            <a:lvl1pPr>
              <a:defRPr sz="2800" cap="none"/>
            </a:lvl1pPr>
          </a:lstStyle>
          <a:p>
            <a:r>
              <a:rPr lang="fr-CH" dirty="0" smtClean="0"/>
              <a:t>Cliquez et modifiez le titre</a:t>
            </a:r>
            <a:endParaRPr lang="en-US" dirty="0"/>
          </a:p>
        </p:txBody>
      </p:sp>
    </p:spTree>
    <p:extLst>
      <p:ext uri="{BB962C8B-B14F-4D97-AF65-F5344CB8AC3E}">
        <p14:creationId xmlns:p14="http://schemas.microsoft.com/office/powerpoint/2010/main" val="2431786800"/>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1.xml"/><Relationship Id="rId20" Type="http://schemas.openxmlformats.org/officeDocument/2006/relationships/slideLayout" Target="../slideLayouts/slideLayout22.xml"/><Relationship Id="rId21" Type="http://schemas.openxmlformats.org/officeDocument/2006/relationships/slideLayout" Target="../slideLayouts/slideLayout23.xml"/><Relationship Id="rId22" Type="http://schemas.openxmlformats.org/officeDocument/2006/relationships/slideLayout" Target="../slideLayouts/slideLayout24.xml"/><Relationship Id="rId23" Type="http://schemas.openxmlformats.org/officeDocument/2006/relationships/slideLayout" Target="../slideLayouts/slideLayout25.xml"/><Relationship Id="rId24" Type="http://schemas.openxmlformats.org/officeDocument/2006/relationships/slideLayout" Target="../slideLayouts/slideLayout26.xml"/><Relationship Id="rId25" Type="http://schemas.openxmlformats.org/officeDocument/2006/relationships/slideLayout" Target="../slideLayouts/slideLayout27.xml"/><Relationship Id="rId26" Type="http://schemas.openxmlformats.org/officeDocument/2006/relationships/slideLayout" Target="../slideLayouts/slideLayout28.xml"/><Relationship Id="rId27" Type="http://schemas.openxmlformats.org/officeDocument/2006/relationships/slideLayout" Target="../slideLayouts/slideLayout29.xml"/><Relationship Id="rId28" Type="http://schemas.openxmlformats.org/officeDocument/2006/relationships/theme" Target="../theme/theme2.xml"/><Relationship Id="rId29" Type="http://schemas.openxmlformats.org/officeDocument/2006/relationships/image" Target="../media/image1.png"/><Relationship Id="rId10" Type="http://schemas.openxmlformats.org/officeDocument/2006/relationships/slideLayout" Target="../slideLayouts/slideLayout12.xml"/><Relationship Id="rId11" Type="http://schemas.openxmlformats.org/officeDocument/2006/relationships/slideLayout" Target="../slideLayouts/slideLayout13.xml"/><Relationship Id="rId12" Type="http://schemas.openxmlformats.org/officeDocument/2006/relationships/slideLayout" Target="../slideLayouts/slideLayout14.xml"/><Relationship Id="rId13" Type="http://schemas.openxmlformats.org/officeDocument/2006/relationships/slideLayout" Target="../slideLayouts/slideLayout15.xml"/><Relationship Id="rId14" Type="http://schemas.openxmlformats.org/officeDocument/2006/relationships/slideLayout" Target="../slideLayouts/slideLayout16.xml"/><Relationship Id="rId15" Type="http://schemas.openxmlformats.org/officeDocument/2006/relationships/slideLayout" Target="../slideLayouts/slideLayout17.xml"/><Relationship Id="rId16" Type="http://schemas.openxmlformats.org/officeDocument/2006/relationships/slideLayout" Target="../slideLayouts/slideLayout18.xml"/><Relationship Id="rId17" Type="http://schemas.openxmlformats.org/officeDocument/2006/relationships/slideLayout" Target="../slideLayouts/slideLayout19.xml"/><Relationship Id="rId18" Type="http://schemas.openxmlformats.org/officeDocument/2006/relationships/slideLayout" Target="../slideLayouts/slideLayout20.xml"/><Relationship Id="rId19" Type="http://schemas.openxmlformats.org/officeDocument/2006/relationships/slideLayout" Target="../slideLayouts/slideLayout21.xml"/><Relationship Id="rId1" Type="http://schemas.openxmlformats.org/officeDocument/2006/relationships/slideLayout" Target="../slideLayouts/slideLayout3.xml"/><Relationship Id="rId2" Type="http://schemas.openxmlformats.org/officeDocument/2006/relationships/slideLayout" Target="../slideLayouts/slideLayout4.xml"/><Relationship Id="rId3" Type="http://schemas.openxmlformats.org/officeDocument/2006/relationships/slideLayout" Target="../slideLayouts/slideLayout5.xml"/><Relationship Id="rId4" Type="http://schemas.openxmlformats.org/officeDocument/2006/relationships/slideLayout" Target="../slideLayouts/slideLayout6.xml"/><Relationship Id="rId5" Type="http://schemas.openxmlformats.org/officeDocument/2006/relationships/slideLayout" Target="../slideLayouts/slideLayout7.xml"/><Relationship Id="rId6" Type="http://schemas.openxmlformats.org/officeDocument/2006/relationships/slideLayout" Target="../slideLayouts/slideLayout8.xml"/><Relationship Id="rId7" Type="http://schemas.openxmlformats.org/officeDocument/2006/relationships/slideLayout" Target="../slideLayouts/slideLayout9.xml"/><Relationship Id="rId8"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028" r:id="rId1"/>
    <p:sldLayoutId id="2147484029" r:id="rId2"/>
  </p:sldLayoutIdLst>
  <p:timing>
    <p:tnLst>
      <p:par>
        <p:cTn xmlns:p14="http://schemas.microsoft.com/office/powerpoint/2010/main" id="1" dur="indefinite" restart="never" nodeType="tmRoot"/>
      </p:par>
    </p:tnLst>
  </p:timing>
  <p:hf hdr="0" dt="0"/>
  <p:txStyles>
    <p:titleStyle>
      <a:lvl1pPr algn="l" rtl="0" eaLnBrk="0" fontAlgn="base" hangingPunct="0">
        <a:spcBef>
          <a:spcPct val="0"/>
        </a:spcBef>
        <a:spcAft>
          <a:spcPct val="0"/>
        </a:spcAft>
        <a:defRPr kumimoji="1" sz="3600" b="1" cap="all">
          <a:solidFill>
            <a:schemeClr val="bg1"/>
          </a:solidFill>
          <a:latin typeface="Rockwell"/>
          <a:ea typeface="ＭＳ Ｐゴシック" charset="0"/>
          <a:cs typeface="ヒラギノ角ゴ Pro W6" charset="0"/>
        </a:defRPr>
      </a:lvl1pPr>
      <a:lvl2pPr algn="l" rtl="0" eaLnBrk="0" fontAlgn="base" hangingPunct="0">
        <a:spcBef>
          <a:spcPct val="0"/>
        </a:spcBef>
        <a:spcAft>
          <a:spcPct val="0"/>
        </a:spcAft>
        <a:defRPr kumimoji="1" sz="3600" b="1">
          <a:solidFill>
            <a:schemeClr val="bg1"/>
          </a:solidFill>
          <a:latin typeface="Rockwell" charset="0"/>
          <a:ea typeface="ＭＳ Ｐゴシック" charset="0"/>
          <a:cs typeface="ヒラギノ角ゴ Pro W6" charset="0"/>
        </a:defRPr>
      </a:lvl2pPr>
      <a:lvl3pPr algn="l" rtl="0" eaLnBrk="0" fontAlgn="base" hangingPunct="0">
        <a:spcBef>
          <a:spcPct val="0"/>
        </a:spcBef>
        <a:spcAft>
          <a:spcPct val="0"/>
        </a:spcAft>
        <a:defRPr kumimoji="1" sz="3600" b="1">
          <a:solidFill>
            <a:schemeClr val="bg1"/>
          </a:solidFill>
          <a:latin typeface="Rockwell" charset="0"/>
          <a:ea typeface="ＭＳ Ｐゴシック" charset="0"/>
          <a:cs typeface="ヒラギノ角ゴ Pro W6" charset="0"/>
        </a:defRPr>
      </a:lvl3pPr>
      <a:lvl4pPr algn="l" rtl="0" eaLnBrk="0" fontAlgn="base" hangingPunct="0">
        <a:spcBef>
          <a:spcPct val="0"/>
        </a:spcBef>
        <a:spcAft>
          <a:spcPct val="0"/>
        </a:spcAft>
        <a:defRPr kumimoji="1" sz="3600" b="1">
          <a:solidFill>
            <a:schemeClr val="bg1"/>
          </a:solidFill>
          <a:latin typeface="Rockwell" charset="0"/>
          <a:ea typeface="ＭＳ Ｐゴシック" charset="0"/>
          <a:cs typeface="ヒラギノ角ゴ Pro W6" charset="0"/>
        </a:defRPr>
      </a:lvl4pPr>
      <a:lvl5pPr algn="l" rtl="0" eaLnBrk="0" fontAlgn="base" hangingPunct="0">
        <a:spcBef>
          <a:spcPct val="0"/>
        </a:spcBef>
        <a:spcAft>
          <a:spcPct val="0"/>
        </a:spcAft>
        <a:defRPr kumimoji="1" sz="3600" b="1">
          <a:solidFill>
            <a:schemeClr val="bg1"/>
          </a:solidFill>
          <a:latin typeface="Rockwell" charset="0"/>
          <a:ea typeface="ＭＳ Ｐゴシック" charset="0"/>
          <a:cs typeface="ヒラギノ角ゴ Pro W6" charset="0"/>
        </a:defRPr>
      </a:lvl5pPr>
      <a:lvl6pPr marL="457200" algn="ctr" rtl="0" fontAlgn="base">
        <a:spcBef>
          <a:spcPct val="0"/>
        </a:spcBef>
        <a:spcAft>
          <a:spcPct val="0"/>
        </a:spcAft>
        <a:defRPr kumimoji="1" sz="4400">
          <a:solidFill>
            <a:schemeClr val="tx2"/>
          </a:solidFill>
          <a:latin typeface="Arial" charset="0"/>
          <a:ea typeface="ヒラギノ角ゴ Pro W6" pitchFamily="-92" charset="-128"/>
        </a:defRPr>
      </a:lvl6pPr>
      <a:lvl7pPr marL="914400" algn="ctr" rtl="0" fontAlgn="base">
        <a:spcBef>
          <a:spcPct val="0"/>
        </a:spcBef>
        <a:spcAft>
          <a:spcPct val="0"/>
        </a:spcAft>
        <a:defRPr kumimoji="1" sz="4400">
          <a:solidFill>
            <a:schemeClr val="tx2"/>
          </a:solidFill>
          <a:latin typeface="Arial" charset="0"/>
          <a:ea typeface="ヒラギノ角ゴ Pro W6" pitchFamily="-92" charset="-128"/>
        </a:defRPr>
      </a:lvl7pPr>
      <a:lvl8pPr marL="1371600" algn="ctr" rtl="0" fontAlgn="base">
        <a:spcBef>
          <a:spcPct val="0"/>
        </a:spcBef>
        <a:spcAft>
          <a:spcPct val="0"/>
        </a:spcAft>
        <a:defRPr kumimoji="1" sz="4400">
          <a:solidFill>
            <a:schemeClr val="tx2"/>
          </a:solidFill>
          <a:latin typeface="Arial" charset="0"/>
          <a:ea typeface="ヒラギノ角ゴ Pro W6" pitchFamily="-92" charset="-128"/>
        </a:defRPr>
      </a:lvl8pPr>
      <a:lvl9pPr marL="1828800" algn="ctr" rtl="0" fontAlgn="base">
        <a:spcBef>
          <a:spcPct val="0"/>
        </a:spcBef>
        <a:spcAft>
          <a:spcPct val="0"/>
        </a:spcAft>
        <a:defRPr kumimoji="1" sz="4400">
          <a:solidFill>
            <a:schemeClr val="tx2"/>
          </a:solidFill>
          <a:latin typeface="Arial" charset="0"/>
          <a:ea typeface="ヒラギノ角ゴ Pro W6" pitchFamily="-92" charset="-128"/>
        </a:defRPr>
      </a:lvl9pPr>
    </p:titleStyle>
    <p:bodyStyle>
      <a:lvl1pPr marL="342900" indent="-342900" algn="l" rtl="0" eaLnBrk="0" fontAlgn="base" hangingPunct="0">
        <a:spcBef>
          <a:spcPct val="20000"/>
        </a:spcBef>
        <a:spcAft>
          <a:spcPct val="0"/>
        </a:spcAft>
        <a:defRPr kumimoji="1" sz="3200">
          <a:solidFill>
            <a:schemeClr val="tx1"/>
          </a:solidFill>
          <a:latin typeface="+mn-lt"/>
          <a:ea typeface="ＭＳ Ｐゴシック" charset="0"/>
          <a:cs typeface="ヒラギノ角ゴ Pro W3" charset="0"/>
        </a:defRPr>
      </a:lvl1pPr>
      <a:lvl2pPr marL="742950" indent="-285750" algn="l" rtl="0" eaLnBrk="0" fontAlgn="base" hangingPunct="0">
        <a:spcBef>
          <a:spcPct val="20000"/>
        </a:spcBef>
        <a:spcAft>
          <a:spcPct val="0"/>
        </a:spcAft>
        <a:buChar char="–"/>
        <a:defRPr kumimoji="1" sz="2800">
          <a:solidFill>
            <a:schemeClr val="tx1"/>
          </a:solidFill>
          <a:latin typeface="+mn-lt"/>
          <a:ea typeface="ＭＳ Ｐゴシック" charset="0"/>
          <a:cs typeface="ヒラギノ角ゴ Pro W3" charset="0"/>
        </a:defRPr>
      </a:lvl2pPr>
      <a:lvl3pPr marL="1143000" indent="-228600" algn="l" rtl="0" eaLnBrk="0" fontAlgn="base" hangingPunct="0">
        <a:spcBef>
          <a:spcPct val="20000"/>
        </a:spcBef>
        <a:spcAft>
          <a:spcPct val="0"/>
        </a:spcAft>
        <a:buChar char="•"/>
        <a:defRPr kumimoji="1" sz="2400">
          <a:solidFill>
            <a:schemeClr val="tx1"/>
          </a:solidFill>
          <a:latin typeface="+mn-lt"/>
          <a:ea typeface="ＭＳ Ｐゴシック" charset="0"/>
          <a:cs typeface="ヒラギノ角ゴ Pro W3" charset="0"/>
        </a:defRPr>
      </a:lvl3pPr>
      <a:lvl4pPr marL="1600200" indent="-228600" algn="l" rtl="0" eaLnBrk="0" fontAlgn="base" hangingPunct="0">
        <a:spcBef>
          <a:spcPct val="20000"/>
        </a:spcBef>
        <a:spcAft>
          <a:spcPct val="0"/>
        </a:spcAft>
        <a:buChar char="–"/>
        <a:defRPr kumimoji="1" sz="2000">
          <a:solidFill>
            <a:schemeClr val="tx1"/>
          </a:solidFill>
          <a:latin typeface="+mn-lt"/>
          <a:ea typeface="ＭＳ Ｐゴシック" charset="0"/>
          <a:cs typeface="ヒラギノ角ゴ Pro W3" charset="0"/>
        </a:defRPr>
      </a:lvl4pPr>
      <a:lvl5pPr marL="2057400" indent="-228600" algn="l" rtl="0" eaLnBrk="0" fontAlgn="base" hangingPunct="0">
        <a:spcBef>
          <a:spcPct val="20000"/>
        </a:spcBef>
        <a:spcAft>
          <a:spcPct val="0"/>
        </a:spcAft>
        <a:buChar char="»"/>
        <a:defRPr kumimoji="1" sz="2000">
          <a:solidFill>
            <a:schemeClr val="tx1"/>
          </a:solidFill>
          <a:latin typeface="+mn-lt"/>
          <a:ea typeface="ＭＳ Ｐゴシック" charset="0"/>
          <a:cs typeface="ヒラギノ角ゴ Pro W3" charset="0"/>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0" descr="bandefooter.png"/>
          <p:cNvPicPr>
            <a:picLocks noChangeAspect="1"/>
          </p:cNvPicPr>
          <p:nvPr userDrawn="1"/>
        </p:nvPicPr>
        <p:blipFill>
          <a:blip r:embed="rId29" cstate="email">
            <a:extLst>
              <a:ext uri="{28A0092B-C50C-407E-A947-70E740481C1C}">
                <a14:useLocalDpi xmlns:a14="http://schemas.microsoft.com/office/drawing/2010/main"/>
              </a:ext>
            </a:extLst>
          </a:blip>
          <a:srcRect/>
          <a:stretch>
            <a:fillRect/>
          </a:stretch>
        </p:blipFill>
        <p:spPr bwMode="auto">
          <a:xfrm>
            <a:off x="6827838" y="6353175"/>
            <a:ext cx="4071937"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Footer Placeholder 1"/>
          <p:cNvSpPr txBox="1">
            <a:spLocks/>
          </p:cNvSpPr>
          <p:nvPr userDrawn="1"/>
        </p:nvSpPr>
        <p:spPr>
          <a:xfrm>
            <a:off x="6934200" y="6313488"/>
            <a:ext cx="2298700" cy="365125"/>
          </a:xfrm>
          <a:prstGeom prst="rect">
            <a:avLst/>
          </a:prstGeom>
        </p:spPr>
        <p:txBody>
          <a:bodyPr anchor="ctr"/>
          <a:lstStyle>
            <a:defPPr>
              <a:defRPr lang="en-US"/>
            </a:defPPr>
            <a:lvl1pPr marL="0" algn="l" defTabSz="457200" rtl="0" eaLnBrk="1" latinLnBrk="0" hangingPunct="1">
              <a:defRPr sz="13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mtClean="0"/>
              <a:t>Panorama de la Bible </a:t>
            </a:r>
            <a:endParaRPr lang="en-US" dirty="0"/>
          </a:p>
        </p:txBody>
      </p:sp>
      <p:sp>
        <p:nvSpPr>
          <p:cNvPr id="13" name="Slide Number Placeholder 4"/>
          <p:cNvSpPr txBox="1">
            <a:spLocks/>
          </p:cNvSpPr>
          <p:nvPr userDrawn="1"/>
        </p:nvSpPr>
        <p:spPr>
          <a:xfrm>
            <a:off x="8506301" y="6313488"/>
            <a:ext cx="615474" cy="365125"/>
          </a:xfrm>
          <a:prstGeom prst="rect">
            <a:avLst/>
          </a:prstGeom>
        </p:spPr>
        <p:txBody>
          <a:bodyPr anchor="ctr"/>
          <a:lstStyle>
            <a:defPPr>
              <a:defRPr lang="en-US"/>
            </a:defPPr>
            <a:lvl1pPr marL="0" algn="r" defTabSz="457200" rtl="0" eaLnBrk="1" latinLnBrk="0" hangingPunct="1">
              <a:defRPr sz="1300" kern="1200">
                <a:solidFill>
                  <a:schemeClr val="bg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9BFABA89-278C-EA43-B63B-2CD611B0DC80}" type="slidenum">
              <a:rPr lang="en-US" smtClean="0"/>
              <a:pPr fontAlgn="auto">
                <a:spcBef>
                  <a:spcPts val="0"/>
                </a:spcBef>
                <a:spcAft>
                  <a:spcPts val="0"/>
                </a:spcAft>
                <a:defRPr/>
              </a:pPr>
              <a:t>‹#›</a:t>
            </a:fld>
            <a:endParaRPr lang="en-US" dirty="0"/>
          </a:p>
        </p:txBody>
      </p:sp>
    </p:spTree>
  </p:cSld>
  <p:clrMap bg1="lt1" tx1="dk1" bg2="lt2" tx2="dk2" accent1="accent1" accent2="accent2" accent3="accent3" accent4="accent4" accent5="accent5" accent6="accent6" hlink="hlink" folHlink="folHlink"/>
  <p:sldLayoutIdLst>
    <p:sldLayoutId id="2147484030" r:id="rId1"/>
    <p:sldLayoutId id="2147484031" r:id="rId2"/>
    <p:sldLayoutId id="2147484057" r:id="rId3"/>
    <p:sldLayoutId id="2147484049" r:id="rId4"/>
    <p:sldLayoutId id="2147484032" r:id="rId5"/>
    <p:sldLayoutId id="2147484051" r:id="rId6"/>
    <p:sldLayoutId id="2147484033" r:id="rId7"/>
    <p:sldLayoutId id="2147484034" r:id="rId8"/>
    <p:sldLayoutId id="2147484035" r:id="rId9"/>
    <p:sldLayoutId id="2147484036" r:id="rId10"/>
    <p:sldLayoutId id="2147484037" r:id="rId11"/>
    <p:sldLayoutId id="2147484038" r:id="rId12"/>
    <p:sldLayoutId id="2147484039" r:id="rId13"/>
    <p:sldLayoutId id="2147484040" r:id="rId14"/>
    <p:sldLayoutId id="2147484046" r:id="rId15"/>
    <p:sldLayoutId id="2147484048" r:id="rId16"/>
    <p:sldLayoutId id="2147484056" r:id="rId17"/>
    <p:sldLayoutId id="2147484047" r:id="rId18"/>
    <p:sldLayoutId id="2147484041" r:id="rId19"/>
    <p:sldLayoutId id="2147484042" r:id="rId20"/>
    <p:sldLayoutId id="2147484043" r:id="rId21"/>
    <p:sldLayoutId id="2147484050" r:id="rId22"/>
    <p:sldLayoutId id="2147484044" r:id="rId23"/>
    <p:sldLayoutId id="2147484052" r:id="rId24"/>
    <p:sldLayoutId id="2147484053" r:id="rId25"/>
    <p:sldLayoutId id="2147484054" r:id="rId26"/>
    <p:sldLayoutId id="2147484055" r:id="rId27"/>
  </p:sldLayoutIdLst>
  <p:timing>
    <p:tnLst>
      <p:par>
        <p:cTn xmlns:p14="http://schemas.microsoft.com/office/powerpoint/2010/main" id="1" dur="indefinite" restart="never" nodeType="tmRoot"/>
      </p:par>
    </p:tnLst>
  </p:timing>
  <p:hf hdr="0" dt="0"/>
  <p:txStyles>
    <p:titleStyle>
      <a:lvl1pPr algn="l" defTabSz="457200" rtl="0" eaLnBrk="0" fontAlgn="base" hangingPunct="0">
        <a:spcBef>
          <a:spcPct val="0"/>
        </a:spcBef>
        <a:spcAft>
          <a:spcPct val="0"/>
        </a:spcAft>
        <a:defRPr sz="3200" kern="1200">
          <a:solidFill>
            <a:schemeClr val="bg1"/>
          </a:solidFill>
          <a:latin typeface="+mj-lt"/>
          <a:ea typeface="ＭＳ Ｐゴシック" charset="0"/>
          <a:cs typeface="ＭＳ Ｐゴシック" charset="0"/>
        </a:defRPr>
      </a:lvl1pPr>
      <a:lvl2pPr algn="l" defTabSz="457200" rtl="0" eaLnBrk="0" fontAlgn="base" hangingPunct="0">
        <a:spcBef>
          <a:spcPct val="0"/>
        </a:spcBef>
        <a:spcAft>
          <a:spcPct val="0"/>
        </a:spcAft>
        <a:defRPr sz="3200">
          <a:solidFill>
            <a:schemeClr val="bg1"/>
          </a:solidFill>
          <a:latin typeface="Cambria" charset="0"/>
          <a:ea typeface="ＭＳ Ｐゴシック" charset="0"/>
          <a:cs typeface="ＭＳ Ｐゴシック" charset="0"/>
        </a:defRPr>
      </a:lvl2pPr>
      <a:lvl3pPr algn="l" defTabSz="457200" rtl="0" eaLnBrk="0" fontAlgn="base" hangingPunct="0">
        <a:spcBef>
          <a:spcPct val="0"/>
        </a:spcBef>
        <a:spcAft>
          <a:spcPct val="0"/>
        </a:spcAft>
        <a:defRPr sz="3200">
          <a:solidFill>
            <a:schemeClr val="bg1"/>
          </a:solidFill>
          <a:latin typeface="Cambria" charset="0"/>
          <a:ea typeface="ＭＳ Ｐゴシック" charset="0"/>
          <a:cs typeface="ＭＳ Ｐゴシック" charset="0"/>
        </a:defRPr>
      </a:lvl3pPr>
      <a:lvl4pPr algn="l" defTabSz="457200" rtl="0" eaLnBrk="0" fontAlgn="base" hangingPunct="0">
        <a:spcBef>
          <a:spcPct val="0"/>
        </a:spcBef>
        <a:spcAft>
          <a:spcPct val="0"/>
        </a:spcAft>
        <a:defRPr sz="3200">
          <a:solidFill>
            <a:schemeClr val="bg1"/>
          </a:solidFill>
          <a:latin typeface="Cambria" charset="0"/>
          <a:ea typeface="ＭＳ Ｐゴシック" charset="0"/>
          <a:cs typeface="ＭＳ Ｐゴシック" charset="0"/>
        </a:defRPr>
      </a:lvl4pPr>
      <a:lvl5pPr algn="l" defTabSz="457200" rtl="0" eaLnBrk="0" fontAlgn="base" hangingPunct="0">
        <a:spcBef>
          <a:spcPct val="0"/>
        </a:spcBef>
        <a:spcAft>
          <a:spcPct val="0"/>
        </a:spcAft>
        <a:defRPr sz="3200">
          <a:solidFill>
            <a:schemeClr val="bg1"/>
          </a:solidFill>
          <a:latin typeface="Cambria" charset="0"/>
          <a:ea typeface="ＭＳ Ｐゴシック" charset="0"/>
          <a:cs typeface="ＭＳ Ｐゴシック" charset="0"/>
        </a:defRPr>
      </a:lvl5pPr>
      <a:lvl6pPr marL="457200" algn="l" defTabSz="457200" rtl="0" fontAlgn="base">
        <a:spcBef>
          <a:spcPct val="0"/>
        </a:spcBef>
        <a:spcAft>
          <a:spcPct val="0"/>
        </a:spcAft>
        <a:defRPr sz="3200">
          <a:solidFill>
            <a:schemeClr val="bg1"/>
          </a:solidFill>
          <a:latin typeface="Cambria" charset="0"/>
          <a:ea typeface="ＭＳ Ｐゴシック" charset="0"/>
          <a:cs typeface="ＭＳ Ｐゴシック" charset="0"/>
        </a:defRPr>
      </a:lvl6pPr>
      <a:lvl7pPr marL="914400" algn="l" defTabSz="457200" rtl="0" fontAlgn="base">
        <a:spcBef>
          <a:spcPct val="0"/>
        </a:spcBef>
        <a:spcAft>
          <a:spcPct val="0"/>
        </a:spcAft>
        <a:defRPr sz="3200">
          <a:solidFill>
            <a:schemeClr val="bg1"/>
          </a:solidFill>
          <a:latin typeface="Cambria" charset="0"/>
          <a:ea typeface="ＭＳ Ｐゴシック" charset="0"/>
          <a:cs typeface="ＭＳ Ｐゴシック" charset="0"/>
        </a:defRPr>
      </a:lvl7pPr>
      <a:lvl8pPr marL="1371600" algn="l" defTabSz="457200" rtl="0" fontAlgn="base">
        <a:spcBef>
          <a:spcPct val="0"/>
        </a:spcBef>
        <a:spcAft>
          <a:spcPct val="0"/>
        </a:spcAft>
        <a:defRPr sz="3200">
          <a:solidFill>
            <a:schemeClr val="bg1"/>
          </a:solidFill>
          <a:latin typeface="Cambria" charset="0"/>
          <a:ea typeface="ＭＳ Ｐゴシック" charset="0"/>
          <a:cs typeface="ＭＳ Ｐゴシック" charset="0"/>
        </a:defRPr>
      </a:lvl8pPr>
      <a:lvl9pPr marL="1828800" algn="l" defTabSz="457200" rtl="0" fontAlgn="base">
        <a:spcBef>
          <a:spcPct val="0"/>
        </a:spcBef>
        <a:spcAft>
          <a:spcPct val="0"/>
        </a:spcAft>
        <a:defRPr sz="3200">
          <a:solidFill>
            <a:schemeClr val="bg1"/>
          </a:solidFill>
          <a:latin typeface="Cambria"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png"/><Relationship Id="rId5"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10.emf"/><Relationship Id="rId4" Type="http://schemas.openxmlformats.org/officeDocument/2006/relationships/image" Target="../media/image11.emf"/><Relationship Id="rId5" Type="http://schemas.openxmlformats.org/officeDocument/2006/relationships/image" Target="../media/image12.emf"/><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2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2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3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1.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32.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hyperlink" Target="mailto:info@panorama-bible.ch"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pour une image  4"/>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p:pic>
      <p:pic>
        <p:nvPicPr>
          <p:cNvPr id="19458" name="Picture 16" descr="bandebleue.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657225"/>
            <a:ext cx="9144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re 1"/>
          <p:cNvSpPr txBox="1">
            <a:spLocks/>
          </p:cNvSpPr>
          <p:nvPr/>
        </p:nvSpPr>
        <p:spPr>
          <a:xfrm>
            <a:off x="873125" y="1671638"/>
            <a:ext cx="9172575" cy="2225675"/>
          </a:xfrm>
          <a:prstGeom prst="rect">
            <a:avLst/>
          </a:prstGeom>
        </p:spPr>
        <p:txBody>
          <a:bodyPr/>
          <a:lstStyle>
            <a:lvl1pPr algn="l" rtl="0" eaLnBrk="0" fontAlgn="base" hangingPunct="0">
              <a:spcBef>
                <a:spcPct val="0"/>
              </a:spcBef>
              <a:spcAft>
                <a:spcPct val="0"/>
              </a:spcAft>
              <a:defRPr kumimoji="1" sz="3600" b="1" cap="all">
                <a:solidFill>
                  <a:schemeClr val="bg1"/>
                </a:solidFill>
                <a:latin typeface="Rockwell"/>
                <a:ea typeface="+mj-ea"/>
                <a:cs typeface="ヒラギノ角ゴ Pro W6" charset="0"/>
              </a:defRPr>
            </a:lvl1pPr>
            <a:lvl2pPr algn="l" rtl="0" eaLnBrk="0" fontAlgn="base" hangingPunct="0">
              <a:spcBef>
                <a:spcPct val="0"/>
              </a:spcBef>
              <a:spcAft>
                <a:spcPct val="0"/>
              </a:spcAft>
              <a:defRPr kumimoji="1" sz="3600" b="1">
                <a:solidFill>
                  <a:schemeClr val="bg1"/>
                </a:solidFill>
                <a:latin typeface="Kefa" charset="0"/>
                <a:ea typeface="ヒラギノ角ゴ Pro W6" pitchFamily="-92" charset="-128"/>
                <a:cs typeface="ヒラギノ角ゴ Pro W6" charset="0"/>
              </a:defRPr>
            </a:lvl2pPr>
            <a:lvl3pPr algn="l" rtl="0" eaLnBrk="0" fontAlgn="base" hangingPunct="0">
              <a:spcBef>
                <a:spcPct val="0"/>
              </a:spcBef>
              <a:spcAft>
                <a:spcPct val="0"/>
              </a:spcAft>
              <a:defRPr kumimoji="1" sz="3600" b="1">
                <a:solidFill>
                  <a:schemeClr val="bg1"/>
                </a:solidFill>
                <a:latin typeface="Kefa" charset="0"/>
                <a:ea typeface="ヒラギノ角ゴ Pro W6" pitchFamily="-92" charset="-128"/>
                <a:cs typeface="ヒラギノ角ゴ Pro W6" charset="0"/>
              </a:defRPr>
            </a:lvl3pPr>
            <a:lvl4pPr algn="l" rtl="0" eaLnBrk="0" fontAlgn="base" hangingPunct="0">
              <a:spcBef>
                <a:spcPct val="0"/>
              </a:spcBef>
              <a:spcAft>
                <a:spcPct val="0"/>
              </a:spcAft>
              <a:defRPr kumimoji="1" sz="3600" b="1">
                <a:solidFill>
                  <a:schemeClr val="bg1"/>
                </a:solidFill>
                <a:latin typeface="Kefa" charset="0"/>
                <a:ea typeface="ヒラギノ角ゴ Pro W6" pitchFamily="-92" charset="-128"/>
                <a:cs typeface="ヒラギノ角ゴ Pro W6" charset="0"/>
              </a:defRPr>
            </a:lvl4pPr>
            <a:lvl5pPr algn="l" rtl="0" eaLnBrk="0" fontAlgn="base" hangingPunct="0">
              <a:spcBef>
                <a:spcPct val="0"/>
              </a:spcBef>
              <a:spcAft>
                <a:spcPct val="0"/>
              </a:spcAft>
              <a:defRPr kumimoji="1" sz="3600" b="1">
                <a:solidFill>
                  <a:schemeClr val="bg1"/>
                </a:solidFill>
                <a:latin typeface="Kefa" charset="0"/>
                <a:ea typeface="ヒラギノ角ゴ Pro W6" pitchFamily="-92" charset="-128"/>
                <a:cs typeface="ヒラギノ角ゴ Pro W6" charset="0"/>
              </a:defRPr>
            </a:lvl5pPr>
            <a:lvl6pPr marL="457200" algn="ctr" rtl="0" fontAlgn="base">
              <a:spcBef>
                <a:spcPct val="0"/>
              </a:spcBef>
              <a:spcAft>
                <a:spcPct val="0"/>
              </a:spcAft>
              <a:defRPr kumimoji="1" sz="4400">
                <a:solidFill>
                  <a:schemeClr val="tx2"/>
                </a:solidFill>
                <a:latin typeface="Arial" charset="0"/>
                <a:ea typeface="ヒラギノ角ゴ Pro W6" pitchFamily="-92" charset="-128"/>
              </a:defRPr>
            </a:lvl6pPr>
            <a:lvl7pPr marL="914400" algn="ctr" rtl="0" fontAlgn="base">
              <a:spcBef>
                <a:spcPct val="0"/>
              </a:spcBef>
              <a:spcAft>
                <a:spcPct val="0"/>
              </a:spcAft>
              <a:defRPr kumimoji="1" sz="4400">
                <a:solidFill>
                  <a:schemeClr val="tx2"/>
                </a:solidFill>
                <a:latin typeface="Arial" charset="0"/>
                <a:ea typeface="ヒラギノ角ゴ Pro W6" pitchFamily="-92" charset="-128"/>
              </a:defRPr>
            </a:lvl7pPr>
            <a:lvl8pPr marL="1371600" algn="ctr" rtl="0" fontAlgn="base">
              <a:spcBef>
                <a:spcPct val="0"/>
              </a:spcBef>
              <a:spcAft>
                <a:spcPct val="0"/>
              </a:spcAft>
              <a:defRPr kumimoji="1" sz="4400">
                <a:solidFill>
                  <a:schemeClr val="tx2"/>
                </a:solidFill>
                <a:latin typeface="Arial" charset="0"/>
                <a:ea typeface="ヒラギノ角ゴ Pro W6" pitchFamily="-92" charset="-128"/>
              </a:defRPr>
            </a:lvl8pPr>
            <a:lvl9pPr marL="1828800" algn="ctr" rtl="0" fontAlgn="base">
              <a:spcBef>
                <a:spcPct val="0"/>
              </a:spcBef>
              <a:spcAft>
                <a:spcPct val="0"/>
              </a:spcAft>
              <a:defRPr kumimoji="1" sz="4400">
                <a:solidFill>
                  <a:schemeClr val="tx2"/>
                </a:solidFill>
                <a:latin typeface="Arial" charset="0"/>
                <a:ea typeface="ヒラギノ角ゴ Pro W6" pitchFamily="-92" charset="-128"/>
              </a:defRPr>
            </a:lvl9pPr>
          </a:lstStyle>
          <a:p>
            <a:pPr>
              <a:defRPr/>
            </a:pPr>
            <a:r>
              <a:rPr lang="fr-FR" b="0" cap="none" dirty="0" smtClean="0">
                <a:latin typeface="Cambria"/>
                <a:cs typeface="Cambria"/>
              </a:rPr>
              <a:t>La vie de</a:t>
            </a:r>
          </a:p>
          <a:p>
            <a:pPr>
              <a:lnSpc>
                <a:spcPct val="70000"/>
              </a:lnSpc>
              <a:spcBef>
                <a:spcPts val="0"/>
              </a:spcBef>
              <a:defRPr/>
            </a:pPr>
            <a:r>
              <a:rPr lang="fr-FR" sz="11000" b="0" cap="none" spc="300" dirty="0" smtClean="0">
                <a:latin typeface="Cambria"/>
                <a:cs typeface="Cambria"/>
              </a:rPr>
              <a:t>Ruth</a:t>
            </a:r>
            <a:endParaRPr lang="fr-CH" sz="11000" b="0" cap="none" spc="300" dirty="0">
              <a:latin typeface="Cambria"/>
              <a:cs typeface="Cambria"/>
            </a:endParaRPr>
          </a:p>
        </p:txBody>
      </p:sp>
      <p:pic>
        <p:nvPicPr>
          <p:cNvPr id="19460" name="Picture 18" descr="bandefooter.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27838" y="6353175"/>
            <a:ext cx="4071937"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Footer Placeholder 1"/>
          <p:cNvSpPr txBox="1">
            <a:spLocks/>
          </p:cNvSpPr>
          <p:nvPr/>
        </p:nvSpPr>
        <p:spPr bwMode="auto">
          <a:xfrm>
            <a:off x="6934200" y="6313488"/>
            <a:ext cx="2298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eaLnBrk="1" hangingPunct="1"/>
            <a:r>
              <a:rPr lang="en-US" sz="1300" dirty="0">
                <a:solidFill>
                  <a:schemeClr val="bg1"/>
                </a:solidFill>
              </a:rPr>
              <a:t>D. </a:t>
            </a:r>
            <a:r>
              <a:rPr lang="en-US" sz="1300" dirty="0" smtClean="0">
                <a:solidFill>
                  <a:schemeClr val="bg1"/>
                </a:solidFill>
              </a:rPr>
              <a:t>Gern              3.2015</a:t>
            </a:r>
            <a:endParaRPr lang="en-US" sz="1300" dirty="0">
              <a:solidFill>
                <a:schemeClr val="bg1"/>
              </a:solidFill>
            </a:endParaRPr>
          </a:p>
        </p:txBody>
      </p:sp>
      <p:pic>
        <p:nvPicPr>
          <p:cNvPr id="19463" name="Picture 15" descr="titre_panorama.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276225" y="-192088"/>
            <a:ext cx="6980238" cy="190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2"/>
          </p:nvPr>
        </p:nvSpPr>
        <p:spPr/>
        <p:txBody>
          <a:bodyPr/>
          <a:lstStyle/>
          <a:p>
            <a:r>
              <a:rPr lang="fr-CH" dirty="0" smtClean="0"/>
              <a:t>Ruth </a:t>
            </a:r>
            <a:r>
              <a:rPr lang="fr-CH" dirty="0"/>
              <a:t>lui répond:</a:t>
            </a:r>
            <a:endParaRPr lang="fr-FR" dirty="0"/>
          </a:p>
          <a:p>
            <a:pPr lvl="2"/>
            <a:r>
              <a:rPr lang="fr-FR" dirty="0"/>
              <a:t>Ne me presse pas de te laisser, de retourner loin de toi! Où tu iras, j'irai, où tu demeureras, je demeurerai; ton peuple sera mon peuple, et ton Dieu sera mon Dieu; où tu mourras, je mourrai, et j'y serai enterrée. Que l'Eternel me traite dans toute sa rigueur, si autre chose que la mort vient à me séparer de toi! </a:t>
            </a:r>
            <a:r>
              <a:rPr lang="fr-FR" dirty="0" err="1"/>
              <a:t>Rt</a:t>
            </a:r>
            <a:r>
              <a:rPr lang="fr-FR" dirty="0"/>
              <a:t> 1,1</a:t>
            </a:r>
          </a:p>
          <a:p>
            <a:r>
              <a:rPr lang="fr-CH" dirty="0"/>
              <a:t>Humainement, on pourrait qualifier son choix d'insensé:</a:t>
            </a:r>
            <a:endParaRPr lang="fr-FR" dirty="0"/>
          </a:p>
          <a:p>
            <a:pPr lvl="1"/>
            <a:r>
              <a:rPr lang="fr-CH" dirty="0"/>
              <a:t>Quitter les aises de Moab,</a:t>
            </a:r>
            <a:endParaRPr lang="fr-FR" dirty="0"/>
          </a:p>
          <a:p>
            <a:pPr lvl="1"/>
            <a:r>
              <a:rPr lang="fr-CH" dirty="0"/>
              <a:t>Quitter sa famille,</a:t>
            </a:r>
            <a:endParaRPr lang="fr-FR" dirty="0"/>
          </a:p>
          <a:p>
            <a:pPr lvl="1"/>
            <a:r>
              <a:rPr lang="fr-CH" dirty="0"/>
              <a:t>Accompagner à pied une femme pauvre dans un pays ennemi.</a:t>
            </a:r>
            <a:endParaRPr lang="fr-FR" dirty="0"/>
          </a:p>
          <a:p>
            <a:pPr lvl="2"/>
            <a:endParaRPr lang="fr-FR" dirty="0"/>
          </a:p>
        </p:txBody>
      </p:sp>
    </p:spTree>
    <p:extLst>
      <p:ext uri="{BB962C8B-B14F-4D97-AF65-F5344CB8AC3E}">
        <p14:creationId xmlns:p14="http://schemas.microsoft.com/office/powerpoint/2010/main" val="4548943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2"/>
          </p:nvPr>
        </p:nvSpPr>
        <p:spPr/>
        <p:txBody>
          <a:bodyPr/>
          <a:lstStyle/>
          <a:p>
            <a:r>
              <a:rPr lang="fr-CH" dirty="0" smtClean="0"/>
              <a:t>Ruth </a:t>
            </a:r>
            <a:r>
              <a:rPr lang="fr-CH" dirty="0"/>
              <a:t>met sa confiance en </a:t>
            </a:r>
            <a:r>
              <a:rPr lang="fr-CH" dirty="0" smtClean="0"/>
              <a:t>Dieu. C'est </a:t>
            </a:r>
            <a:r>
              <a:rPr lang="fr-CH" dirty="0"/>
              <a:t>par la foi </a:t>
            </a:r>
            <a:r>
              <a:rPr lang="fr-CH" dirty="0" smtClean="0"/>
              <a:t>qu’elle </a:t>
            </a:r>
            <a:r>
              <a:rPr lang="fr-CH" dirty="0"/>
              <a:t>va partir à Behtléhem.</a:t>
            </a:r>
            <a:endParaRPr lang="fr-FR" dirty="0"/>
          </a:p>
          <a:p>
            <a:r>
              <a:rPr lang="fr-FR" dirty="0"/>
              <a:t>L’Eternel a un plan pour sa vie.</a:t>
            </a:r>
          </a:p>
          <a:p>
            <a:r>
              <a:rPr lang="fr-FR" dirty="0"/>
              <a:t>Par ses choix et le désir de suivre Dieu, Ruth va totalement changer la direction de sa vie.</a:t>
            </a:r>
          </a:p>
          <a:p>
            <a:endParaRPr lang="fr-FR" dirty="0"/>
          </a:p>
          <a:p>
            <a:r>
              <a:rPr lang="fr-FR" dirty="0"/>
              <a:t> </a:t>
            </a:r>
          </a:p>
        </p:txBody>
      </p:sp>
    </p:spTree>
    <p:extLst>
      <p:ext uri="{BB962C8B-B14F-4D97-AF65-F5344CB8AC3E}">
        <p14:creationId xmlns:p14="http://schemas.microsoft.com/office/powerpoint/2010/main" val="651070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2"/>
          </p:nvPr>
        </p:nvSpPr>
        <p:spPr/>
        <p:txBody>
          <a:bodyPr/>
          <a:lstStyle/>
          <a:p>
            <a:r>
              <a:rPr lang="fr-FR" dirty="0" smtClean="0"/>
              <a:t>Nous </a:t>
            </a:r>
            <a:r>
              <a:rPr lang="fr-FR" dirty="0"/>
              <a:t>désirons peut-être suivre le Seigneur; mais allons-nous </a:t>
            </a:r>
          </a:p>
          <a:p>
            <a:pPr lvl="1"/>
            <a:r>
              <a:rPr lang="fr-FR" dirty="0"/>
              <a:t>Comme Ruth tout quitter pour servir Dieu?</a:t>
            </a:r>
          </a:p>
          <a:p>
            <a:pPr lvl="1"/>
            <a:r>
              <a:rPr lang="fr-FR" dirty="0"/>
              <a:t>Ou comme </a:t>
            </a:r>
            <a:r>
              <a:rPr lang="fr-FR" dirty="0" err="1"/>
              <a:t>Orpa</a:t>
            </a:r>
            <a:r>
              <a:rPr lang="fr-FR" dirty="0"/>
              <a:t> retourner à Moab </a:t>
            </a:r>
            <a:r>
              <a:rPr lang="fr-FR" dirty="0" smtClean="0"/>
              <a:t>et vivre </a:t>
            </a:r>
            <a:r>
              <a:rPr lang="fr-FR" dirty="0"/>
              <a:t>sans Dieu?</a:t>
            </a:r>
          </a:p>
          <a:p>
            <a:r>
              <a:rPr lang="fr-FR" dirty="0"/>
              <a:t>N’oublions pas le verset suivant:</a:t>
            </a:r>
          </a:p>
          <a:p>
            <a:pPr lvl="2"/>
            <a:r>
              <a:rPr lang="fr-FR" dirty="0"/>
              <a:t>oubliant ce qui est derrière et me portant vers ce qui est devant, je cours vers le but pour remporter le prix de l’appel céleste de Dieu en Jésus-Christ. Phil 3:</a:t>
            </a:r>
            <a:r>
              <a:rPr lang="fr-FR" dirty="0" smtClean="0"/>
              <a:t>13</a:t>
            </a:r>
            <a:endParaRPr lang="fr-FR" dirty="0"/>
          </a:p>
        </p:txBody>
      </p:sp>
      <p:sp>
        <p:nvSpPr>
          <p:cNvPr id="7" name="Text Box 11"/>
          <p:cNvSpPr txBox="1">
            <a:spLocks noChangeArrowheads="1"/>
          </p:cNvSpPr>
          <p:nvPr/>
        </p:nvSpPr>
        <p:spPr bwMode="auto">
          <a:xfrm>
            <a:off x="2965849" y="6582688"/>
            <a:ext cx="10969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charset="0"/>
                <a:ea typeface="ＭＳ Ｐゴシック" charset="0"/>
                <a:cs typeface="ＭＳ Ｐゴシック" charset="0"/>
              </a:defRPr>
            </a:lvl1pPr>
            <a:lvl2pPr marL="742950" indent="-285750" eaLnBrk="0" hangingPunct="0">
              <a:defRPr sz="2400" b="1">
                <a:solidFill>
                  <a:schemeClr val="tx1"/>
                </a:solidFill>
                <a:latin typeface="Tahoma" charset="0"/>
                <a:ea typeface="ＭＳ Ｐゴシック" charset="0"/>
              </a:defRPr>
            </a:lvl2pPr>
            <a:lvl3pPr marL="1143000" indent="-228600" eaLnBrk="0" hangingPunct="0">
              <a:defRPr sz="2400" b="1">
                <a:solidFill>
                  <a:schemeClr val="tx1"/>
                </a:solidFill>
                <a:latin typeface="Tahoma" charset="0"/>
                <a:ea typeface="ＭＳ Ｐゴシック" charset="0"/>
              </a:defRPr>
            </a:lvl3pPr>
            <a:lvl4pPr marL="1600200" indent="-228600" eaLnBrk="0" hangingPunct="0">
              <a:defRPr sz="2400" b="1">
                <a:solidFill>
                  <a:schemeClr val="tx1"/>
                </a:solidFill>
                <a:latin typeface="Tahoma" charset="0"/>
                <a:ea typeface="ＭＳ Ｐゴシック" charset="0"/>
              </a:defRPr>
            </a:lvl4pPr>
            <a:lvl5pPr marL="2057400" indent="-228600" eaLnBrk="0" hangingPunct="0">
              <a:defRPr sz="2400" b="1">
                <a:solidFill>
                  <a:schemeClr val="tx1"/>
                </a:solidFill>
                <a:latin typeface="Tahoma" charset="0"/>
                <a:ea typeface="ＭＳ Ｐゴシック" charset="0"/>
              </a:defRPr>
            </a:lvl5pPr>
            <a:lvl6pPr marL="2514600" indent="-228600" eaLnBrk="0" fontAlgn="base" hangingPunct="0">
              <a:spcBef>
                <a:spcPct val="0"/>
              </a:spcBef>
              <a:spcAft>
                <a:spcPct val="0"/>
              </a:spcAft>
              <a:defRPr sz="2400" b="1">
                <a:solidFill>
                  <a:schemeClr val="tx1"/>
                </a:solidFill>
                <a:latin typeface="Tahoma" charset="0"/>
                <a:ea typeface="ＭＳ Ｐゴシック" charset="0"/>
              </a:defRPr>
            </a:lvl6pPr>
            <a:lvl7pPr marL="2971800" indent="-228600" eaLnBrk="0" fontAlgn="base" hangingPunct="0">
              <a:spcBef>
                <a:spcPct val="0"/>
              </a:spcBef>
              <a:spcAft>
                <a:spcPct val="0"/>
              </a:spcAft>
              <a:defRPr sz="2400" b="1">
                <a:solidFill>
                  <a:schemeClr val="tx1"/>
                </a:solidFill>
                <a:latin typeface="Tahoma" charset="0"/>
                <a:ea typeface="ＭＳ Ｐゴシック" charset="0"/>
              </a:defRPr>
            </a:lvl7pPr>
            <a:lvl8pPr marL="3429000" indent="-228600" eaLnBrk="0" fontAlgn="base" hangingPunct="0">
              <a:spcBef>
                <a:spcPct val="0"/>
              </a:spcBef>
              <a:spcAft>
                <a:spcPct val="0"/>
              </a:spcAft>
              <a:defRPr sz="2400" b="1">
                <a:solidFill>
                  <a:schemeClr val="tx1"/>
                </a:solidFill>
                <a:latin typeface="Tahoma" charset="0"/>
                <a:ea typeface="ＭＳ Ｐゴシック" charset="0"/>
              </a:defRPr>
            </a:lvl8pPr>
            <a:lvl9pPr marL="3886200" indent="-228600" eaLnBrk="0" fontAlgn="base" hangingPunct="0">
              <a:spcBef>
                <a:spcPct val="0"/>
              </a:spcBef>
              <a:spcAft>
                <a:spcPct val="0"/>
              </a:spcAft>
              <a:defRPr sz="2400" b="1">
                <a:solidFill>
                  <a:schemeClr val="tx1"/>
                </a:solidFill>
                <a:latin typeface="Tahoma" charset="0"/>
                <a:ea typeface="ＭＳ Ｐゴシック" charset="0"/>
              </a:defRPr>
            </a:lvl9pPr>
          </a:lstStyle>
          <a:p>
            <a:pPr eaLnBrk="1" hangingPunct="1"/>
            <a:r>
              <a:rPr lang="fr-CH" sz="1200" b="0" dirty="0" smtClean="0">
                <a:solidFill>
                  <a:srgbClr val="5F5F5F"/>
                </a:solidFill>
                <a:latin typeface="+mj-lt"/>
              </a:rPr>
              <a:t>FO</a:t>
            </a:r>
            <a:endParaRPr lang="fr-FR" sz="1200" b="0" dirty="0">
              <a:solidFill>
                <a:srgbClr val="5F5F5F"/>
              </a:solidFill>
              <a:latin typeface="+mj-lt"/>
            </a:endParaRPr>
          </a:p>
        </p:txBody>
      </p:sp>
      <p:pic>
        <p:nvPicPr>
          <p:cNvPr id="8" name="Espace réservé pour une image  7"/>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8988594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2"/>
          </p:nvPr>
        </p:nvSpPr>
        <p:spPr/>
        <p:txBody>
          <a:bodyPr/>
          <a:lstStyle/>
          <a:p>
            <a:r>
              <a:rPr lang="fr-CH" dirty="0" smtClean="0"/>
              <a:t>Naomi </a:t>
            </a:r>
            <a:r>
              <a:rPr lang="fr-CH" dirty="0"/>
              <a:t>et Ruth font le </a:t>
            </a:r>
            <a:r>
              <a:rPr lang="fr-CH" dirty="0" smtClean="0"/>
              <a:t>voyage ensemble.</a:t>
            </a:r>
            <a:endParaRPr lang="fr-FR" dirty="0"/>
          </a:p>
          <a:p>
            <a:r>
              <a:rPr lang="fr-CH" dirty="0"/>
              <a:t>Quelle </a:t>
            </a:r>
            <a:r>
              <a:rPr lang="fr-CH" dirty="0" smtClean="0"/>
              <a:t>sont les réactions </a:t>
            </a:r>
            <a:r>
              <a:rPr lang="fr-CH" dirty="0"/>
              <a:t>des gens de la ville en voyant Naomi?</a:t>
            </a:r>
            <a:endParaRPr lang="fr-FR" dirty="0"/>
          </a:p>
          <a:p>
            <a:pPr lvl="1"/>
            <a:r>
              <a:rPr lang="fr-CH" dirty="0"/>
              <a:t>Ils sont émus en la reconnaissant,</a:t>
            </a:r>
            <a:endParaRPr lang="fr-FR" dirty="0"/>
          </a:p>
          <a:p>
            <a:pPr lvl="1"/>
            <a:r>
              <a:rPr lang="fr-CH" dirty="0"/>
              <a:t>ils ne lui font pas de reproche, </a:t>
            </a:r>
            <a:endParaRPr lang="fr-FR" dirty="0"/>
          </a:p>
          <a:p>
            <a:pPr lvl="1"/>
            <a:r>
              <a:rPr lang="fr-CH" dirty="0"/>
              <a:t>ils lui manifestent de  l'amour</a:t>
            </a:r>
            <a:r>
              <a:rPr lang="fr-CH" dirty="0" smtClean="0"/>
              <a:t>.</a:t>
            </a:r>
          </a:p>
          <a:p>
            <a:r>
              <a:rPr lang="fr-CH" dirty="0"/>
              <a:t>Naomi leur dit:</a:t>
            </a:r>
            <a:endParaRPr lang="fr-FR" dirty="0"/>
          </a:p>
          <a:p>
            <a:pPr lvl="2"/>
            <a:r>
              <a:rPr lang="fr-FR" dirty="0"/>
              <a:t>Ne m'appelez pas Naomi; appelez-moi </a:t>
            </a:r>
            <a:r>
              <a:rPr lang="fr-FR" dirty="0" err="1"/>
              <a:t>Mara</a:t>
            </a:r>
            <a:r>
              <a:rPr lang="fr-FR" dirty="0"/>
              <a:t>, car le Tout-Puissant m'a remplie d'amertume. </a:t>
            </a:r>
            <a:r>
              <a:rPr lang="fr-FR" dirty="0" err="1"/>
              <a:t>Rt</a:t>
            </a:r>
            <a:r>
              <a:rPr lang="fr-FR" dirty="0"/>
              <a:t> 1,20</a:t>
            </a:r>
          </a:p>
          <a:p>
            <a:r>
              <a:rPr lang="fr-CH" dirty="0"/>
              <a:t>Elle rend Dieu responsable de ses malheurs.</a:t>
            </a:r>
            <a:endParaRPr lang="fr-FR" dirty="0"/>
          </a:p>
          <a:p>
            <a:pPr lvl="1"/>
            <a:endParaRPr lang="fr-FR" dirty="0"/>
          </a:p>
        </p:txBody>
      </p:sp>
      <p:sp>
        <p:nvSpPr>
          <p:cNvPr id="7" name="Titre 6"/>
          <p:cNvSpPr>
            <a:spLocks noGrp="1"/>
          </p:cNvSpPr>
          <p:nvPr>
            <p:ph type="title"/>
          </p:nvPr>
        </p:nvSpPr>
        <p:spPr/>
        <p:txBody>
          <a:bodyPr/>
          <a:lstStyle/>
          <a:p>
            <a:r>
              <a:rPr lang="fr-CH" dirty="0"/>
              <a:t>Arrivée à </a:t>
            </a:r>
            <a:r>
              <a:rPr lang="fr-CH" dirty="0" smtClean="0"/>
              <a:t>Bethléhem</a:t>
            </a:r>
            <a:endParaRPr lang="fr-FR" dirty="0"/>
          </a:p>
        </p:txBody>
      </p:sp>
    </p:spTree>
    <p:extLst>
      <p:ext uri="{BB962C8B-B14F-4D97-AF65-F5344CB8AC3E}">
        <p14:creationId xmlns:p14="http://schemas.microsoft.com/office/powerpoint/2010/main" val="15298212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pour une image  4"/>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p:pic>
      <p:sp>
        <p:nvSpPr>
          <p:cNvPr id="4" name="Espace réservé du texte 3"/>
          <p:cNvSpPr>
            <a:spLocks noGrp="1"/>
          </p:cNvSpPr>
          <p:nvPr>
            <p:ph type="body" sz="quarter" idx="12"/>
          </p:nvPr>
        </p:nvSpPr>
        <p:spPr/>
        <p:txBody>
          <a:bodyPr/>
          <a:lstStyle/>
          <a:p>
            <a:r>
              <a:rPr lang="fr-CH" dirty="0" smtClean="0"/>
              <a:t>Bien </a:t>
            </a:r>
            <a:r>
              <a:rPr lang="fr-CH" dirty="0"/>
              <a:t>des personnes autour de nous ont abandonné toute vie de foi</a:t>
            </a:r>
            <a:r>
              <a:rPr lang="fr-CH" dirty="0" smtClean="0"/>
              <a:t>.</a:t>
            </a:r>
          </a:p>
          <a:p>
            <a:pPr lvl="1"/>
            <a:r>
              <a:rPr lang="fr-CH" dirty="0" smtClean="0"/>
              <a:t>Prions le Seigneur pour qu’il ranime leur foi,</a:t>
            </a:r>
          </a:p>
          <a:p>
            <a:pPr lvl="1"/>
            <a:r>
              <a:rPr lang="fr-CH" dirty="0" smtClean="0"/>
              <a:t>… accueillons-les les bras ouverts!</a:t>
            </a:r>
          </a:p>
          <a:p>
            <a:pPr lvl="1"/>
            <a:r>
              <a:rPr lang="fr-CH" dirty="0"/>
              <a:t>s</a:t>
            </a:r>
            <a:r>
              <a:rPr lang="fr-CH" dirty="0" smtClean="0"/>
              <a:t>oyons « émus » à leur sujet!</a:t>
            </a:r>
          </a:p>
        </p:txBody>
      </p:sp>
      <p:sp>
        <p:nvSpPr>
          <p:cNvPr id="8" name="Text Box 11"/>
          <p:cNvSpPr txBox="1">
            <a:spLocks noChangeArrowheads="1"/>
          </p:cNvSpPr>
          <p:nvPr/>
        </p:nvSpPr>
        <p:spPr bwMode="auto">
          <a:xfrm>
            <a:off x="8791220" y="5997223"/>
            <a:ext cx="6067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ahoma" charset="0"/>
                <a:ea typeface="ＭＳ Ｐゴシック" charset="0"/>
                <a:cs typeface="ＭＳ Ｐゴシック" charset="0"/>
              </a:defRPr>
            </a:lvl1pPr>
            <a:lvl2pPr marL="742950" indent="-285750" eaLnBrk="0" hangingPunct="0">
              <a:defRPr sz="2400" b="1">
                <a:solidFill>
                  <a:schemeClr val="tx1"/>
                </a:solidFill>
                <a:latin typeface="Tahoma" charset="0"/>
                <a:ea typeface="ＭＳ Ｐゴシック" charset="0"/>
              </a:defRPr>
            </a:lvl2pPr>
            <a:lvl3pPr marL="1143000" indent="-228600" eaLnBrk="0" hangingPunct="0">
              <a:defRPr sz="2400" b="1">
                <a:solidFill>
                  <a:schemeClr val="tx1"/>
                </a:solidFill>
                <a:latin typeface="Tahoma" charset="0"/>
                <a:ea typeface="ＭＳ Ｐゴシック" charset="0"/>
              </a:defRPr>
            </a:lvl3pPr>
            <a:lvl4pPr marL="1600200" indent="-228600" eaLnBrk="0" hangingPunct="0">
              <a:defRPr sz="2400" b="1">
                <a:solidFill>
                  <a:schemeClr val="tx1"/>
                </a:solidFill>
                <a:latin typeface="Tahoma" charset="0"/>
                <a:ea typeface="ＭＳ Ｐゴシック" charset="0"/>
              </a:defRPr>
            </a:lvl4pPr>
            <a:lvl5pPr marL="2057400" indent="-228600" eaLnBrk="0" hangingPunct="0">
              <a:defRPr sz="2400" b="1">
                <a:solidFill>
                  <a:schemeClr val="tx1"/>
                </a:solidFill>
                <a:latin typeface="Tahoma" charset="0"/>
                <a:ea typeface="ＭＳ Ｐゴシック" charset="0"/>
              </a:defRPr>
            </a:lvl5pPr>
            <a:lvl6pPr marL="2514600" indent="-228600" eaLnBrk="0" fontAlgn="base" hangingPunct="0">
              <a:spcBef>
                <a:spcPct val="0"/>
              </a:spcBef>
              <a:spcAft>
                <a:spcPct val="0"/>
              </a:spcAft>
              <a:defRPr sz="2400" b="1">
                <a:solidFill>
                  <a:schemeClr val="tx1"/>
                </a:solidFill>
                <a:latin typeface="Tahoma" charset="0"/>
                <a:ea typeface="ＭＳ Ｐゴシック" charset="0"/>
              </a:defRPr>
            </a:lvl6pPr>
            <a:lvl7pPr marL="2971800" indent="-228600" eaLnBrk="0" fontAlgn="base" hangingPunct="0">
              <a:spcBef>
                <a:spcPct val="0"/>
              </a:spcBef>
              <a:spcAft>
                <a:spcPct val="0"/>
              </a:spcAft>
              <a:defRPr sz="2400" b="1">
                <a:solidFill>
                  <a:schemeClr val="tx1"/>
                </a:solidFill>
                <a:latin typeface="Tahoma" charset="0"/>
                <a:ea typeface="ＭＳ Ｐゴシック" charset="0"/>
              </a:defRPr>
            </a:lvl7pPr>
            <a:lvl8pPr marL="3429000" indent="-228600" eaLnBrk="0" fontAlgn="base" hangingPunct="0">
              <a:spcBef>
                <a:spcPct val="0"/>
              </a:spcBef>
              <a:spcAft>
                <a:spcPct val="0"/>
              </a:spcAft>
              <a:defRPr sz="2400" b="1">
                <a:solidFill>
                  <a:schemeClr val="tx1"/>
                </a:solidFill>
                <a:latin typeface="Tahoma" charset="0"/>
                <a:ea typeface="ＭＳ Ｐゴシック" charset="0"/>
              </a:defRPr>
            </a:lvl8pPr>
            <a:lvl9pPr marL="3886200" indent="-228600" eaLnBrk="0" fontAlgn="base" hangingPunct="0">
              <a:spcBef>
                <a:spcPct val="0"/>
              </a:spcBef>
              <a:spcAft>
                <a:spcPct val="0"/>
              </a:spcAft>
              <a:defRPr sz="2400" b="1">
                <a:solidFill>
                  <a:schemeClr val="tx1"/>
                </a:solidFill>
                <a:latin typeface="Tahoma" charset="0"/>
                <a:ea typeface="ＭＳ Ｐゴシック" charset="0"/>
              </a:defRPr>
            </a:lvl9pPr>
          </a:lstStyle>
          <a:p>
            <a:pPr eaLnBrk="1" hangingPunct="1"/>
            <a:r>
              <a:rPr lang="fr-CH" sz="1200" b="0" dirty="0" smtClean="0">
                <a:solidFill>
                  <a:srgbClr val="5F5F5F"/>
                </a:solidFill>
                <a:latin typeface="+mj-lt"/>
              </a:rPr>
              <a:t>FO</a:t>
            </a:r>
            <a:endParaRPr lang="fr-FR" sz="1200" b="0" dirty="0">
              <a:solidFill>
                <a:srgbClr val="5F5F5F"/>
              </a:solidFill>
              <a:latin typeface="+mj-lt"/>
            </a:endParaRPr>
          </a:p>
        </p:txBody>
      </p:sp>
    </p:spTree>
    <p:extLst>
      <p:ext uri="{BB962C8B-B14F-4D97-AF65-F5344CB8AC3E}">
        <p14:creationId xmlns:p14="http://schemas.microsoft.com/office/powerpoint/2010/main" val="8677443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2"/>
          </p:nvPr>
        </p:nvSpPr>
        <p:spPr/>
        <p:txBody>
          <a:bodyPr/>
          <a:lstStyle/>
          <a:p>
            <a:r>
              <a:rPr lang="fr-CH" dirty="0" smtClean="0"/>
              <a:t>Les </a:t>
            </a:r>
            <a:r>
              <a:rPr lang="fr-CH" dirty="0"/>
              <a:t>2 femmes sont sans ressource.</a:t>
            </a:r>
            <a:endParaRPr lang="fr-FR" dirty="0"/>
          </a:p>
          <a:p>
            <a:r>
              <a:rPr lang="fr-CH" dirty="0"/>
              <a:t>Il leur faut rapidement trouver de la nourriture.</a:t>
            </a:r>
            <a:endParaRPr lang="fr-FR" dirty="0"/>
          </a:p>
          <a:p>
            <a:r>
              <a:rPr lang="fr-CH" dirty="0"/>
              <a:t>Ruth prend les choses en main.</a:t>
            </a:r>
            <a:endParaRPr lang="fr-FR" dirty="0"/>
          </a:p>
          <a:p>
            <a:r>
              <a:rPr lang="fr-CH" dirty="0"/>
              <a:t>Elle dit à Naomi:</a:t>
            </a:r>
            <a:endParaRPr lang="fr-FR" dirty="0"/>
          </a:p>
          <a:p>
            <a:pPr lvl="2"/>
            <a:r>
              <a:rPr lang="fr-FR" dirty="0"/>
              <a:t>Laisse-moi, je te prie, aller glaner des épis dans le champ de celui aux yeux duquel je trouverai grâce. </a:t>
            </a:r>
          </a:p>
          <a:p>
            <a:r>
              <a:rPr lang="fr-FR" dirty="0"/>
              <a:t>Elle lui répond: </a:t>
            </a:r>
          </a:p>
          <a:p>
            <a:pPr lvl="2"/>
            <a:r>
              <a:rPr lang="fr-FR" dirty="0"/>
              <a:t>Va, ma fille. </a:t>
            </a:r>
            <a:r>
              <a:rPr lang="fr-FR" dirty="0" err="1"/>
              <a:t>Rt</a:t>
            </a:r>
            <a:r>
              <a:rPr lang="fr-FR" dirty="0"/>
              <a:t> </a:t>
            </a:r>
            <a:r>
              <a:rPr lang="fr-FR" dirty="0" smtClean="0"/>
              <a:t>2,2</a:t>
            </a:r>
            <a:endParaRPr lang="fr-FR" dirty="0"/>
          </a:p>
        </p:txBody>
      </p:sp>
      <p:pic>
        <p:nvPicPr>
          <p:cNvPr id="5" name="Espace réservé pour une image  4"/>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a:xfrm>
            <a:off x="6180138" y="0"/>
            <a:ext cx="2989262" cy="6858000"/>
          </a:xfrm>
        </p:spPr>
      </p:pic>
      <p:sp>
        <p:nvSpPr>
          <p:cNvPr id="2" name="Titre 1"/>
          <p:cNvSpPr>
            <a:spLocks noGrp="1"/>
          </p:cNvSpPr>
          <p:nvPr>
            <p:ph type="title"/>
          </p:nvPr>
        </p:nvSpPr>
        <p:spPr/>
        <p:txBody>
          <a:bodyPr/>
          <a:lstStyle/>
          <a:p>
            <a:r>
              <a:rPr lang="fr-CH" dirty="0"/>
              <a:t>Le travail de </a:t>
            </a:r>
            <a:r>
              <a:rPr lang="fr-CH" dirty="0" smtClean="0"/>
              <a:t>Ruth</a:t>
            </a:r>
            <a:endParaRPr lang="fr-FR" dirty="0"/>
          </a:p>
        </p:txBody>
      </p:sp>
      <p:sp>
        <p:nvSpPr>
          <p:cNvPr id="6" name="Text Box 11"/>
          <p:cNvSpPr txBox="1">
            <a:spLocks noChangeArrowheads="1"/>
          </p:cNvSpPr>
          <p:nvPr/>
        </p:nvSpPr>
        <p:spPr bwMode="auto">
          <a:xfrm>
            <a:off x="8537222" y="6581001"/>
            <a:ext cx="6067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ahoma" charset="0"/>
                <a:ea typeface="ＭＳ Ｐゴシック" charset="0"/>
                <a:cs typeface="ＭＳ Ｐゴシック" charset="0"/>
              </a:defRPr>
            </a:lvl1pPr>
            <a:lvl2pPr marL="742950" indent="-285750" eaLnBrk="0" hangingPunct="0">
              <a:defRPr sz="2400" b="1">
                <a:solidFill>
                  <a:schemeClr val="tx1"/>
                </a:solidFill>
                <a:latin typeface="Tahoma" charset="0"/>
                <a:ea typeface="ＭＳ Ｐゴシック" charset="0"/>
              </a:defRPr>
            </a:lvl2pPr>
            <a:lvl3pPr marL="1143000" indent="-228600" eaLnBrk="0" hangingPunct="0">
              <a:defRPr sz="2400" b="1">
                <a:solidFill>
                  <a:schemeClr val="tx1"/>
                </a:solidFill>
                <a:latin typeface="Tahoma" charset="0"/>
                <a:ea typeface="ＭＳ Ｐゴシック" charset="0"/>
              </a:defRPr>
            </a:lvl3pPr>
            <a:lvl4pPr marL="1600200" indent="-228600" eaLnBrk="0" hangingPunct="0">
              <a:defRPr sz="2400" b="1">
                <a:solidFill>
                  <a:schemeClr val="tx1"/>
                </a:solidFill>
                <a:latin typeface="Tahoma" charset="0"/>
                <a:ea typeface="ＭＳ Ｐゴシック" charset="0"/>
              </a:defRPr>
            </a:lvl4pPr>
            <a:lvl5pPr marL="2057400" indent="-228600" eaLnBrk="0" hangingPunct="0">
              <a:defRPr sz="2400" b="1">
                <a:solidFill>
                  <a:schemeClr val="tx1"/>
                </a:solidFill>
                <a:latin typeface="Tahoma" charset="0"/>
                <a:ea typeface="ＭＳ Ｐゴシック" charset="0"/>
              </a:defRPr>
            </a:lvl5pPr>
            <a:lvl6pPr marL="2514600" indent="-228600" eaLnBrk="0" fontAlgn="base" hangingPunct="0">
              <a:spcBef>
                <a:spcPct val="0"/>
              </a:spcBef>
              <a:spcAft>
                <a:spcPct val="0"/>
              </a:spcAft>
              <a:defRPr sz="2400" b="1">
                <a:solidFill>
                  <a:schemeClr val="tx1"/>
                </a:solidFill>
                <a:latin typeface="Tahoma" charset="0"/>
                <a:ea typeface="ＭＳ Ｐゴシック" charset="0"/>
              </a:defRPr>
            </a:lvl6pPr>
            <a:lvl7pPr marL="2971800" indent="-228600" eaLnBrk="0" fontAlgn="base" hangingPunct="0">
              <a:spcBef>
                <a:spcPct val="0"/>
              </a:spcBef>
              <a:spcAft>
                <a:spcPct val="0"/>
              </a:spcAft>
              <a:defRPr sz="2400" b="1">
                <a:solidFill>
                  <a:schemeClr val="tx1"/>
                </a:solidFill>
                <a:latin typeface="Tahoma" charset="0"/>
                <a:ea typeface="ＭＳ Ｐゴシック" charset="0"/>
              </a:defRPr>
            </a:lvl7pPr>
            <a:lvl8pPr marL="3429000" indent="-228600" eaLnBrk="0" fontAlgn="base" hangingPunct="0">
              <a:spcBef>
                <a:spcPct val="0"/>
              </a:spcBef>
              <a:spcAft>
                <a:spcPct val="0"/>
              </a:spcAft>
              <a:defRPr sz="2400" b="1">
                <a:solidFill>
                  <a:schemeClr val="tx1"/>
                </a:solidFill>
                <a:latin typeface="Tahoma" charset="0"/>
                <a:ea typeface="ＭＳ Ｐゴシック" charset="0"/>
              </a:defRPr>
            </a:lvl8pPr>
            <a:lvl9pPr marL="3886200" indent="-228600" eaLnBrk="0" fontAlgn="base" hangingPunct="0">
              <a:spcBef>
                <a:spcPct val="0"/>
              </a:spcBef>
              <a:spcAft>
                <a:spcPct val="0"/>
              </a:spcAft>
              <a:defRPr sz="2400" b="1">
                <a:solidFill>
                  <a:schemeClr val="tx1"/>
                </a:solidFill>
                <a:latin typeface="Tahoma" charset="0"/>
                <a:ea typeface="ＭＳ Ｐゴシック" charset="0"/>
              </a:defRPr>
            </a:lvl9pPr>
          </a:lstStyle>
          <a:p>
            <a:pPr eaLnBrk="1" hangingPunct="1"/>
            <a:r>
              <a:rPr lang="fr-CH" sz="1200" b="0" dirty="0" smtClean="0">
                <a:solidFill>
                  <a:srgbClr val="5F5F5F"/>
                </a:solidFill>
                <a:latin typeface="+mj-lt"/>
              </a:rPr>
              <a:t>FO</a:t>
            </a:r>
            <a:endParaRPr lang="fr-FR" sz="1200" b="0" dirty="0">
              <a:solidFill>
                <a:srgbClr val="5F5F5F"/>
              </a:solidFill>
              <a:latin typeface="+mj-lt"/>
            </a:endParaRPr>
          </a:p>
        </p:txBody>
      </p:sp>
    </p:spTree>
    <p:extLst>
      <p:ext uri="{BB962C8B-B14F-4D97-AF65-F5344CB8AC3E}">
        <p14:creationId xmlns:p14="http://schemas.microsoft.com/office/powerpoint/2010/main" val="35557148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CH" dirty="0"/>
              <a:t>Elle glane sur un des champs qui appartient à Boaz.</a:t>
            </a:r>
            <a:endParaRPr lang="fr-FR" dirty="0"/>
          </a:p>
          <a:p>
            <a:r>
              <a:rPr lang="fr-CH" dirty="0"/>
              <a:t>Le glanage consiste à</a:t>
            </a:r>
            <a:endParaRPr lang="fr-FR" dirty="0"/>
          </a:p>
          <a:p>
            <a:pPr lvl="1"/>
            <a:r>
              <a:rPr lang="fr-CH" dirty="0"/>
              <a:t>aller dans les champs déjà moissonnés,</a:t>
            </a:r>
            <a:endParaRPr lang="fr-FR" dirty="0"/>
          </a:p>
          <a:p>
            <a:pPr lvl="1"/>
            <a:r>
              <a:rPr lang="fr-CH" dirty="0"/>
              <a:t>ramasser un à un les épis oubliés par les moissonneurs.</a:t>
            </a:r>
          </a:p>
          <a:p>
            <a:r>
              <a:rPr lang="fr-CH" dirty="0"/>
              <a:t>Boaz est un parent du mari de Naomi. </a:t>
            </a:r>
            <a:endParaRPr lang="fr-FR" dirty="0"/>
          </a:p>
          <a:p>
            <a:r>
              <a:rPr lang="fr-CH" dirty="0"/>
              <a:t>C'est un homme puissant et riche.</a:t>
            </a:r>
            <a:endParaRPr lang="fr-FR" dirty="0"/>
          </a:p>
          <a:p>
            <a:pPr lvl="1"/>
            <a:r>
              <a:rPr lang="fr-CH" dirty="0"/>
              <a:t>Boaz signifie "riche en tout".</a:t>
            </a:r>
            <a:endParaRPr lang="fr-FR" dirty="0"/>
          </a:p>
          <a:p>
            <a:endParaRPr lang="fr-FR" dirty="0"/>
          </a:p>
        </p:txBody>
      </p:sp>
      <p:pic>
        <p:nvPicPr>
          <p:cNvPr id="4" name="Espace réservé pour une image  3"/>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191630833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pour une image  4"/>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6" name="Text Box 11"/>
          <p:cNvSpPr txBox="1">
            <a:spLocks noChangeArrowheads="1"/>
          </p:cNvSpPr>
          <p:nvPr/>
        </p:nvSpPr>
        <p:spPr bwMode="auto">
          <a:xfrm>
            <a:off x="8704183" y="6582688"/>
            <a:ext cx="43981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ahoma" charset="0"/>
                <a:ea typeface="ＭＳ Ｐゴシック" charset="0"/>
                <a:cs typeface="ＭＳ Ｐゴシック" charset="0"/>
              </a:defRPr>
            </a:lvl1pPr>
            <a:lvl2pPr marL="742950" indent="-285750" eaLnBrk="0" hangingPunct="0">
              <a:defRPr sz="2400" b="1">
                <a:solidFill>
                  <a:schemeClr val="tx1"/>
                </a:solidFill>
                <a:latin typeface="Tahoma" charset="0"/>
                <a:ea typeface="ＭＳ Ｐゴシック" charset="0"/>
              </a:defRPr>
            </a:lvl2pPr>
            <a:lvl3pPr marL="1143000" indent="-228600" eaLnBrk="0" hangingPunct="0">
              <a:defRPr sz="2400" b="1">
                <a:solidFill>
                  <a:schemeClr val="tx1"/>
                </a:solidFill>
                <a:latin typeface="Tahoma" charset="0"/>
                <a:ea typeface="ＭＳ Ｐゴシック" charset="0"/>
              </a:defRPr>
            </a:lvl3pPr>
            <a:lvl4pPr marL="1600200" indent="-228600" eaLnBrk="0" hangingPunct="0">
              <a:defRPr sz="2400" b="1">
                <a:solidFill>
                  <a:schemeClr val="tx1"/>
                </a:solidFill>
                <a:latin typeface="Tahoma" charset="0"/>
                <a:ea typeface="ＭＳ Ｐゴシック" charset="0"/>
              </a:defRPr>
            </a:lvl4pPr>
            <a:lvl5pPr marL="2057400" indent="-228600" eaLnBrk="0" hangingPunct="0">
              <a:defRPr sz="2400" b="1">
                <a:solidFill>
                  <a:schemeClr val="tx1"/>
                </a:solidFill>
                <a:latin typeface="Tahoma" charset="0"/>
                <a:ea typeface="ＭＳ Ｐゴシック" charset="0"/>
              </a:defRPr>
            </a:lvl5pPr>
            <a:lvl6pPr marL="2514600" indent="-228600" eaLnBrk="0" fontAlgn="base" hangingPunct="0">
              <a:spcBef>
                <a:spcPct val="0"/>
              </a:spcBef>
              <a:spcAft>
                <a:spcPct val="0"/>
              </a:spcAft>
              <a:defRPr sz="2400" b="1">
                <a:solidFill>
                  <a:schemeClr val="tx1"/>
                </a:solidFill>
                <a:latin typeface="Tahoma" charset="0"/>
                <a:ea typeface="ＭＳ Ｐゴシック" charset="0"/>
              </a:defRPr>
            </a:lvl6pPr>
            <a:lvl7pPr marL="2971800" indent="-228600" eaLnBrk="0" fontAlgn="base" hangingPunct="0">
              <a:spcBef>
                <a:spcPct val="0"/>
              </a:spcBef>
              <a:spcAft>
                <a:spcPct val="0"/>
              </a:spcAft>
              <a:defRPr sz="2400" b="1">
                <a:solidFill>
                  <a:schemeClr val="tx1"/>
                </a:solidFill>
                <a:latin typeface="Tahoma" charset="0"/>
                <a:ea typeface="ＭＳ Ｐゴシック" charset="0"/>
              </a:defRPr>
            </a:lvl7pPr>
            <a:lvl8pPr marL="3429000" indent="-228600" eaLnBrk="0" fontAlgn="base" hangingPunct="0">
              <a:spcBef>
                <a:spcPct val="0"/>
              </a:spcBef>
              <a:spcAft>
                <a:spcPct val="0"/>
              </a:spcAft>
              <a:defRPr sz="2400" b="1">
                <a:solidFill>
                  <a:schemeClr val="tx1"/>
                </a:solidFill>
                <a:latin typeface="Tahoma" charset="0"/>
                <a:ea typeface="ＭＳ Ｐゴシック" charset="0"/>
              </a:defRPr>
            </a:lvl8pPr>
            <a:lvl9pPr marL="3886200" indent="-228600" eaLnBrk="0" fontAlgn="base" hangingPunct="0">
              <a:spcBef>
                <a:spcPct val="0"/>
              </a:spcBef>
              <a:spcAft>
                <a:spcPct val="0"/>
              </a:spcAft>
              <a:defRPr sz="2400" b="1">
                <a:solidFill>
                  <a:schemeClr val="tx1"/>
                </a:solidFill>
                <a:latin typeface="Tahoma" charset="0"/>
                <a:ea typeface="ＭＳ Ｐゴシック" charset="0"/>
              </a:defRPr>
            </a:lvl9pPr>
          </a:lstStyle>
          <a:p>
            <a:pPr eaLnBrk="1" hangingPunct="1"/>
            <a:r>
              <a:rPr lang="fr-CH" sz="1200" b="0" dirty="0" smtClean="0">
                <a:solidFill>
                  <a:schemeClr val="bg1"/>
                </a:solidFill>
                <a:latin typeface="+mj-lt"/>
              </a:rPr>
              <a:t>TP</a:t>
            </a:r>
            <a:endParaRPr lang="fr-FR" sz="1200" b="0" dirty="0">
              <a:solidFill>
                <a:schemeClr val="bg1"/>
              </a:solidFill>
              <a:latin typeface="+mj-lt"/>
            </a:endParaRPr>
          </a:p>
        </p:txBody>
      </p:sp>
    </p:spTree>
    <p:extLst>
      <p:ext uri="{BB962C8B-B14F-4D97-AF65-F5344CB8AC3E}">
        <p14:creationId xmlns:p14="http://schemas.microsoft.com/office/powerpoint/2010/main" val="14210465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space réservé pour une image  2"/>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p:pic>
      <p:sp>
        <p:nvSpPr>
          <p:cNvPr id="4" name="Espace réservé du texte 3"/>
          <p:cNvSpPr>
            <a:spLocks noGrp="1"/>
          </p:cNvSpPr>
          <p:nvPr>
            <p:ph type="body" sz="quarter" idx="12"/>
          </p:nvPr>
        </p:nvSpPr>
        <p:spPr/>
        <p:txBody>
          <a:bodyPr/>
          <a:lstStyle/>
          <a:p>
            <a:r>
              <a:rPr lang="fr-CH" dirty="0" smtClean="0"/>
              <a:t>Boaz </a:t>
            </a:r>
            <a:r>
              <a:rPr lang="fr-CH" dirty="0"/>
              <a:t>est une image de Jésus-Christ.</a:t>
            </a:r>
            <a:endParaRPr lang="fr-FR" dirty="0"/>
          </a:p>
          <a:p>
            <a:r>
              <a:rPr lang="fr-CH" dirty="0"/>
              <a:t>Les évangiles nous présentent Jésus</a:t>
            </a:r>
            <a:endParaRPr lang="fr-FR" dirty="0"/>
          </a:p>
          <a:p>
            <a:pPr lvl="1"/>
            <a:r>
              <a:rPr lang="fr-CH" dirty="0"/>
              <a:t>tout puissant</a:t>
            </a:r>
            <a:r>
              <a:rPr lang="fr-CH" dirty="0" smtClean="0"/>
              <a:t>,</a:t>
            </a:r>
            <a:r>
              <a:rPr lang="fr-FR" dirty="0"/>
              <a:t> </a:t>
            </a:r>
            <a:r>
              <a:rPr lang="fr-CH" dirty="0" smtClean="0"/>
              <a:t>riche </a:t>
            </a:r>
            <a:r>
              <a:rPr lang="fr-CH" dirty="0"/>
              <a:t>en grâce et en bénédictions,</a:t>
            </a:r>
            <a:endParaRPr lang="fr-FR" dirty="0"/>
          </a:p>
          <a:p>
            <a:pPr lvl="1"/>
            <a:r>
              <a:rPr lang="fr-CH" dirty="0"/>
              <a:t>délivrant ceux qui viennent à lui.</a:t>
            </a:r>
            <a:endParaRPr lang="fr-FR" dirty="0"/>
          </a:p>
          <a:p>
            <a:r>
              <a:rPr lang="fr-CH" dirty="0"/>
              <a:t>Comme Boaz, Jésus vient de Bethléhem</a:t>
            </a:r>
            <a:r>
              <a:rPr lang="fr-CH" dirty="0" smtClean="0"/>
              <a:t>.</a:t>
            </a:r>
          </a:p>
        </p:txBody>
      </p:sp>
      <p:sp>
        <p:nvSpPr>
          <p:cNvPr id="8" name="Text Box 11"/>
          <p:cNvSpPr txBox="1">
            <a:spLocks noChangeArrowheads="1"/>
          </p:cNvSpPr>
          <p:nvPr/>
        </p:nvSpPr>
        <p:spPr bwMode="auto">
          <a:xfrm>
            <a:off x="8664221" y="6011334"/>
            <a:ext cx="6067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ahoma" charset="0"/>
                <a:ea typeface="ＭＳ Ｐゴシック" charset="0"/>
                <a:cs typeface="ＭＳ Ｐゴシック" charset="0"/>
              </a:defRPr>
            </a:lvl1pPr>
            <a:lvl2pPr marL="742950" indent="-285750" eaLnBrk="0" hangingPunct="0">
              <a:defRPr sz="2400" b="1">
                <a:solidFill>
                  <a:schemeClr val="tx1"/>
                </a:solidFill>
                <a:latin typeface="Tahoma" charset="0"/>
                <a:ea typeface="ＭＳ Ｐゴシック" charset="0"/>
              </a:defRPr>
            </a:lvl2pPr>
            <a:lvl3pPr marL="1143000" indent="-228600" eaLnBrk="0" hangingPunct="0">
              <a:defRPr sz="2400" b="1">
                <a:solidFill>
                  <a:schemeClr val="tx1"/>
                </a:solidFill>
                <a:latin typeface="Tahoma" charset="0"/>
                <a:ea typeface="ＭＳ Ｐゴシック" charset="0"/>
              </a:defRPr>
            </a:lvl3pPr>
            <a:lvl4pPr marL="1600200" indent="-228600" eaLnBrk="0" hangingPunct="0">
              <a:defRPr sz="2400" b="1">
                <a:solidFill>
                  <a:schemeClr val="tx1"/>
                </a:solidFill>
                <a:latin typeface="Tahoma" charset="0"/>
                <a:ea typeface="ＭＳ Ｐゴシック" charset="0"/>
              </a:defRPr>
            </a:lvl4pPr>
            <a:lvl5pPr marL="2057400" indent="-228600" eaLnBrk="0" hangingPunct="0">
              <a:defRPr sz="2400" b="1">
                <a:solidFill>
                  <a:schemeClr val="tx1"/>
                </a:solidFill>
                <a:latin typeface="Tahoma" charset="0"/>
                <a:ea typeface="ＭＳ Ｐゴシック" charset="0"/>
              </a:defRPr>
            </a:lvl5pPr>
            <a:lvl6pPr marL="2514600" indent="-228600" eaLnBrk="0" fontAlgn="base" hangingPunct="0">
              <a:spcBef>
                <a:spcPct val="0"/>
              </a:spcBef>
              <a:spcAft>
                <a:spcPct val="0"/>
              </a:spcAft>
              <a:defRPr sz="2400" b="1">
                <a:solidFill>
                  <a:schemeClr val="tx1"/>
                </a:solidFill>
                <a:latin typeface="Tahoma" charset="0"/>
                <a:ea typeface="ＭＳ Ｐゴシック" charset="0"/>
              </a:defRPr>
            </a:lvl6pPr>
            <a:lvl7pPr marL="2971800" indent="-228600" eaLnBrk="0" fontAlgn="base" hangingPunct="0">
              <a:spcBef>
                <a:spcPct val="0"/>
              </a:spcBef>
              <a:spcAft>
                <a:spcPct val="0"/>
              </a:spcAft>
              <a:defRPr sz="2400" b="1">
                <a:solidFill>
                  <a:schemeClr val="tx1"/>
                </a:solidFill>
                <a:latin typeface="Tahoma" charset="0"/>
                <a:ea typeface="ＭＳ Ｐゴシック" charset="0"/>
              </a:defRPr>
            </a:lvl7pPr>
            <a:lvl8pPr marL="3429000" indent="-228600" eaLnBrk="0" fontAlgn="base" hangingPunct="0">
              <a:spcBef>
                <a:spcPct val="0"/>
              </a:spcBef>
              <a:spcAft>
                <a:spcPct val="0"/>
              </a:spcAft>
              <a:defRPr sz="2400" b="1">
                <a:solidFill>
                  <a:schemeClr val="tx1"/>
                </a:solidFill>
                <a:latin typeface="Tahoma" charset="0"/>
                <a:ea typeface="ＭＳ Ｐゴシック" charset="0"/>
              </a:defRPr>
            </a:lvl8pPr>
            <a:lvl9pPr marL="3886200" indent="-228600" eaLnBrk="0" fontAlgn="base" hangingPunct="0">
              <a:spcBef>
                <a:spcPct val="0"/>
              </a:spcBef>
              <a:spcAft>
                <a:spcPct val="0"/>
              </a:spcAft>
              <a:defRPr sz="2400" b="1">
                <a:solidFill>
                  <a:schemeClr val="tx1"/>
                </a:solidFill>
                <a:latin typeface="Tahoma" charset="0"/>
                <a:ea typeface="ＭＳ Ｐゴシック" charset="0"/>
              </a:defRPr>
            </a:lvl9pPr>
          </a:lstStyle>
          <a:p>
            <a:pPr eaLnBrk="1" hangingPunct="1"/>
            <a:r>
              <a:rPr lang="fr-CH" sz="1200" b="0" dirty="0" smtClean="0">
                <a:solidFill>
                  <a:srgbClr val="5F5F5F"/>
                </a:solidFill>
                <a:latin typeface="+mj-lt"/>
              </a:rPr>
              <a:t>FO</a:t>
            </a:r>
            <a:endParaRPr lang="fr-FR" sz="1200" b="0" dirty="0">
              <a:solidFill>
                <a:srgbClr val="5F5F5F"/>
              </a:solidFill>
              <a:latin typeface="+mj-lt"/>
            </a:endParaRPr>
          </a:p>
        </p:txBody>
      </p:sp>
    </p:spTree>
    <p:extLst>
      <p:ext uri="{BB962C8B-B14F-4D97-AF65-F5344CB8AC3E}">
        <p14:creationId xmlns:p14="http://schemas.microsoft.com/office/powerpoint/2010/main" val="42767626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pour une image  5"/>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p:pic>
      <p:sp>
        <p:nvSpPr>
          <p:cNvPr id="4" name="Espace réservé du texte 3"/>
          <p:cNvSpPr>
            <a:spLocks noGrp="1"/>
          </p:cNvSpPr>
          <p:nvPr>
            <p:ph type="body" sz="quarter" idx="12"/>
          </p:nvPr>
        </p:nvSpPr>
        <p:spPr/>
        <p:txBody>
          <a:bodyPr/>
          <a:lstStyle/>
          <a:p>
            <a:r>
              <a:rPr lang="fr-CH" dirty="0"/>
              <a:t>Boaz est le maître de la moisson.</a:t>
            </a:r>
            <a:endParaRPr lang="fr-FR" dirty="0"/>
          </a:p>
          <a:p>
            <a:r>
              <a:rPr lang="fr-CH" dirty="0" smtClean="0"/>
              <a:t>Jésus </a:t>
            </a:r>
            <a:r>
              <a:rPr lang="fr-CH" dirty="0"/>
              <a:t>dit aux disciples:</a:t>
            </a:r>
            <a:endParaRPr lang="fr-FR" dirty="0"/>
          </a:p>
          <a:p>
            <a:pPr lvl="2"/>
            <a:r>
              <a:rPr lang="fr-FR" dirty="0"/>
              <a:t>Allez par tout le monde, et prêchez la bonne nouvelle à toute la création. Mc 16,15	</a:t>
            </a:r>
          </a:p>
          <a:p>
            <a:r>
              <a:rPr lang="fr-CH" dirty="0" smtClean="0"/>
              <a:t>Nous </a:t>
            </a:r>
            <a:r>
              <a:rPr lang="fr-CH" dirty="0"/>
              <a:t>avons à annoncer le salut.</a:t>
            </a:r>
            <a:endParaRPr lang="fr-FR" dirty="0"/>
          </a:p>
          <a:p>
            <a:r>
              <a:rPr lang="fr-CH" dirty="0"/>
              <a:t>Et s'il manque des aides dans le travail</a:t>
            </a:r>
            <a:r>
              <a:rPr lang="fr-CH" dirty="0" smtClean="0"/>
              <a:t>?</a:t>
            </a:r>
            <a:r>
              <a:rPr lang="fr-FR" dirty="0"/>
              <a:t> </a:t>
            </a:r>
            <a:r>
              <a:rPr lang="fr-FR" dirty="0" smtClean="0"/>
              <a:t>Demandons les </a:t>
            </a:r>
            <a:r>
              <a:rPr lang="fr-CH" dirty="0" smtClean="0"/>
              <a:t>au </a:t>
            </a:r>
            <a:r>
              <a:rPr lang="fr-CH" dirty="0"/>
              <a:t>Seigneur.</a:t>
            </a:r>
            <a:endParaRPr lang="fr-FR" dirty="0"/>
          </a:p>
          <a:p>
            <a:pPr lvl="2"/>
            <a:r>
              <a:rPr lang="fr-FR" dirty="0"/>
              <a:t>La moisson est grande, mais il y a peu d'ouvriers. Priez donc le maître de la moisson d'envoyer les ouvriers dans sa moisson. Mt </a:t>
            </a:r>
            <a:r>
              <a:rPr lang="fr-FR" dirty="0" smtClean="0"/>
              <a:t>9,37</a:t>
            </a:r>
            <a:endParaRPr lang="fr-FR" dirty="0"/>
          </a:p>
        </p:txBody>
      </p:sp>
      <p:sp>
        <p:nvSpPr>
          <p:cNvPr id="5" name="Text Box 11"/>
          <p:cNvSpPr txBox="1">
            <a:spLocks noChangeArrowheads="1"/>
          </p:cNvSpPr>
          <p:nvPr/>
        </p:nvSpPr>
        <p:spPr bwMode="auto">
          <a:xfrm>
            <a:off x="8737294" y="6080703"/>
            <a:ext cx="53370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ahoma" charset="0"/>
                <a:ea typeface="ＭＳ Ｐゴシック" charset="0"/>
                <a:cs typeface="ＭＳ Ｐゴシック" charset="0"/>
              </a:defRPr>
            </a:lvl1pPr>
            <a:lvl2pPr marL="742950" indent="-285750" eaLnBrk="0" hangingPunct="0">
              <a:defRPr sz="2400" b="1">
                <a:solidFill>
                  <a:schemeClr val="tx1"/>
                </a:solidFill>
                <a:latin typeface="Tahoma" charset="0"/>
                <a:ea typeface="ＭＳ Ｐゴシック" charset="0"/>
              </a:defRPr>
            </a:lvl2pPr>
            <a:lvl3pPr marL="1143000" indent="-228600" eaLnBrk="0" hangingPunct="0">
              <a:defRPr sz="2400" b="1">
                <a:solidFill>
                  <a:schemeClr val="tx1"/>
                </a:solidFill>
                <a:latin typeface="Tahoma" charset="0"/>
                <a:ea typeface="ＭＳ Ｐゴシック" charset="0"/>
              </a:defRPr>
            </a:lvl3pPr>
            <a:lvl4pPr marL="1600200" indent="-228600" eaLnBrk="0" hangingPunct="0">
              <a:defRPr sz="2400" b="1">
                <a:solidFill>
                  <a:schemeClr val="tx1"/>
                </a:solidFill>
                <a:latin typeface="Tahoma" charset="0"/>
                <a:ea typeface="ＭＳ Ｐゴシック" charset="0"/>
              </a:defRPr>
            </a:lvl4pPr>
            <a:lvl5pPr marL="2057400" indent="-228600" eaLnBrk="0" hangingPunct="0">
              <a:defRPr sz="2400" b="1">
                <a:solidFill>
                  <a:schemeClr val="tx1"/>
                </a:solidFill>
                <a:latin typeface="Tahoma" charset="0"/>
                <a:ea typeface="ＭＳ Ｐゴシック" charset="0"/>
              </a:defRPr>
            </a:lvl5pPr>
            <a:lvl6pPr marL="2514600" indent="-228600" eaLnBrk="0" fontAlgn="base" hangingPunct="0">
              <a:spcBef>
                <a:spcPct val="0"/>
              </a:spcBef>
              <a:spcAft>
                <a:spcPct val="0"/>
              </a:spcAft>
              <a:defRPr sz="2400" b="1">
                <a:solidFill>
                  <a:schemeClr val="tx1"/>
                </a:solidFill>
                <a:latin typeface="Tahoma" charset="0"/>
                <a:ea typeface="ＭＳ Ｐゴシック" charset="0"/>
              </a:defRPr>
            </a:lvl6pPr>
            <a:lvl7pPr marL="2971800" indent="-228600" eaLnBrk="0" fontAlgn="base" hangingPunct="0">
              <a:spcBef>
                <a:spcPct val="0"/>
              </a:spcBef>
              <a:spcAft>
                <a:spcPct val="0"/>
              </a:spcAft>
              <a:defRPr sz="2400" b="1">
                <a:solidFill>
                  <a:schemeClr val="tx1"/>
                </a:solidFill>
                <a:latin typeface="Tahoma" charset="0"/>
                <a:ea typeface="ＭＳ Ｐゴシック" charset="0"/>
              </a:defRPr>
            </a:lvl7pPr>
            <a:lvl8pPr marL="3429000" indent="-228600" eaLnBrk="0" fontAlgn="base" hangingPunct="0">
              <a:spcBef>
                <a:spcPct val="0"/>
              </a:spcBef>
              <a:spcAft>
                <a:spcPct val="0"/>
              </a:spcAft>
              <a:defRPr sz="2400" b="1">
                <a:solidFill>
                  <a:schemeClr val="tx1"/>
                </a:solidFill>
                <a:latin typeface="Tahoma" charset="0"/>
                <a:ea typeface="ＭＳ Ｐゴシック" charset="0"/>
              </a:defRPr>
            </a:lvl8pPr>
            <a:lvl9pPr marL="3886200" indent="-228600" eaLnBrk="0" fontAlgn="base" hangingPunct="0">
              <a:spcBef>
                <a:spcPct val="0"/>
              </a:spcBef>
              <a:spcAft>
                <a:spcPct val="0"/>
              </a:spcAft>
              <a:defRPr sz="2400" b="1">
                <a:solidFill>
                  <a:schemeClr val="tx1"/>
                </a:solidFill>
                <a:latin typeface="Tahoma" charset="0"/>
                <a:ea typeface="ＭＳ Ｐゴシック" charset="0"/>
              </a:defRPr>
            </a:lvl9pPr>
          </a:lstStyle>
          <a:p>
            <a:pPr eaLnBrk="1" hangingPunct="1"/>
            <a:r>
              <a:rPr lang="fr-CH" sz="1200" b="0" dirty="0" smtClean="0">
                <a:solidFill>
                  <a:srgbClr val="5F5F5F"/>
                </a:solidFill>
                <a:latin typeface="+mj-lt"/>
              </a:rPr>
              <a:t>FO</a:t>
            </a:r>
            <a:endParaRPr lang="fr-FR" sz="1200" b="0" dirty="0">
              <a:solidFill>
                <a:srgbClr val="5F5F5F"/>
              </a:solidFill>
              <a:latin typeface="+mj-lt"/>
            </a:endParaRPr>
          </a:p>
        </p:txBody>
      </p:sp>
    </p:spTree>
    <p:extLst>
      <p:ext uri="{BB962C8B-B14F-4D97-AF65-F5344CB8AC3E}">
        <p14:creationId xmlns:p14="http://schemas.microsoft.com/office/powerpoint/2010/main" val="12921566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pour une image  3" descr="Fotolia_39777749_Subscription_XL.jpg"/>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grpSp>
        <p:nvGrpSpPr>
          <p:cNvPr id="27651" name="Group 62"/>
          <p:cNvGrpSpPr>
            <a:grpSpLocks/>
          </p:cNvGrpSpPr>
          <p:nvPr/>
        </p:nvGrpSpPr>
        <p:grpSpPr bwMode="auto">
          <a:xfrm>
            <a:off x="7480475" y="1961162"/>
            <a:ext cx="1797050" cy="830997"/>
            <a:chOff x="7587317" y="2135150"/>
            <a:chExt cx="1797409" cy="830371"/>
          </a:xfrm>
        </p:grpSpPr>
        <p:pic>
          <p:nvPicPr>
            <p:cNvPr id="27668" name="Picture 42"/>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flipV="1">
              <a:off x="8656132" y="2458713"/>
              <a:ext cx="203200" cy="431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9" name="TextBox 43"/>
            <p:cNvSpPr txBox="1">
              <a:spLocks noChangeArrowheads="1"/>
            </p:cNvSpPr>
            <p:nvPr/>
          </p:nvSpPr>
          <p:spPr bwMode="auto">
            <a:xfrm>
              <a:off x="7587317" y="2135150"/>
              <a:ext cx="1797409" cy="830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eaLnBrk="1" hangingPunct="1"/>
              <a:r>
                <a:rPr lang="en-US" dirty="0">
                  <a:solidFill>
                    <a:schemeClr val="bg1"/>
                  </a:solidFill>
                  <a:latin typeface="Cambria" charset="0"/>
                  <a:cs typeface="Cambria" charset="0"/>
                </a:rPr>
                <a:t>JESUS CHRIST</a:t>
              </a:r>
            </a:p>
          </p:txBody>
        </p:sp>
      </p:grpSp>
      <p:sp>
        <p:nvSpPr>
          <p:cNvPr id="27652" name="TextBox 44"/>
          <p:cNvSpPr txBox="1">
            <a:spLocks noChangeArrowheads="1"/>
          </p:cNvSpPr>
          <p:nvPr/>
        </p:nvSpPr>
        <p:spPr bwMode="auto">
          <a:xfrm>
            <a:off x="404813" y="2925763"/>
            <a:ext cx="11604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algn="ctr" eaLnBrk="1" hangingPunct="1"/>
            <a:r>
              <a:rPr lang="en-US" sz="1600">
                <a:solidFill>
                  <a:schemeClr val="bg1"/>
                </a:solidFill>
              </a:rPr>
              <a:t>300 ans</a:t>
            </a:r>
          </a:p>
        </p:txBody>
      </p:sp>
      <p:sp>
        <p:nvSpPr>
          <p:cNvPr id="27653" name="TextBox 45"/>
          <p:cNvSpPr txBox="1">
            <a:spLocks noChangeArrowheads="1"/>
          </p:cNvSpPr>
          <p:nvPr/>
        </p:nvSpPr>
        <p:spPr bwMode="auto">
          <a:xfrm>
            <a:off x="1641475" y="2925763"/>
            <a:ext cx="11588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algn="ctr" eaLnBrk="1" hangingPunct="1"/>
            <a:r>
              <a:rPr lang="en-US" sz="1600">
                <a:solidFill>
                  <a:schemeClr val="bg1"/>
                </a:solidFill>
              </a:rPr>
              <a:t>400 ans</a:t>
            </a:r>
          </a:p>
        </p:txBody>
      </p:sp>
      <p:sp>
        <p:nvSpPr>
          <p:cNvPr id="27654" name="TextBox 46"/>
          <p:cNvSpPr txBox="1">
            <a:spLocks noChangeArrowheads="1"/>
          </p:cNvSpPr>
          <p:nvPr/>
        </p:nvSpPr>
        <p:spPr bwMode="auto">
          <a:xfrm>
            <a:off x="2800350" y="2925763"/>
            <a:ext cx="68580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algn="ctr" eaLnBrk="1" hangingPunct="1"/>
            <a:r>
              <a:rPr lang="en-US" sz="1600">
                <a:solidFill>
                  <a:schemeClr val="bg1"/>
                </a:solidFill>
              </a:rPr>
              <a:t>40 ans</a:t>
            </a:r>
          </a:p>
        </p:txBody>
      </p:sp>
      <p:sp>
        <p:nvSpPr>
          <p:cNvPr id="27655" name="TextBox 47"/>
          <p:cNvSpPr txBox="1">
            <a:spLocks noChangeArrowheads="1"/>
          </p:cNvSpPr>
          <p:nvPr/>
        </p:nvSpPr>
        <p:spPr bwMode="auto">
          <a:xfrm>
            <a:off x="3546475" y="2925763"/>
            <a:ext cx="11334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algn="ctr" eaLnBrk="1" hangingPunct="1"/>
            <a:r>
              <a:rPr lang="en-US" sz="1600">
                <a:solidFill>
                  <a:schemeClr val="bg1"/>
                </a:solidFill>
              </a:rPr>
              <a:t>360 ans</a:t>
            </a:r>
          </a:p>
        </p:txBody>
      </p:sp>
      <p:sp>
        <p:nvSpPr>
          <p:cNvPr id="27656" name="TextBox 48"/>
          <p:cNvSpPr txBox="1">
            <a:spLocks noChangeArrowheads="1"/>
          </p:cNvSpPr>
          <p:nvPr/>
        </p:nvSpPr>
        <p:spPr bwMode="auto">
          <a:xfrm>
            <a:off x="4679950" y="2925763"/>
            <a:ext cx="8810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algn="ctr" eaLnBrk="1" hangingPunct="1"/>
            <a:r>
              <a:rPr lang="en-US" sz="1600">
                <a:solidFill>
                  <a:schemeClr val="bg1"/>
                </a:solidFill>
              </a:rPr>
              <a:t>120 ans</a:t>
            </a:r>
          </a:p>
        </p:txBody>
      </p:sp>
      <p:sp>
        <p:nvSpPr>
          <p:cNvPr id="27657" name="TextBox 49"/>
          <p:cNvSpPr txBox="1">
            <a:spLocks noChangeArrowheads="1"/>
          </p:cNvSpPr>
          <p:nvPr/>
        </p:nvSpPr>
        <p:spPr bwMode="auto">
          <a:xfrm>
            <a:off x="5561013" y="3117850"/>
            <a:ext cx="1168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algn="ctr" eaLnBrk="1" hangingPunct="1"/>
            <a:r>
              <a:rPr lang="en-US" sz="1600">
                <a:solidFill>
                  <a:schemeClr val="bg1"/>
                </a:solidFill>
              </a:rPr>
              <a:t>330 ans</a:t>
            </a:r>
          </a:p>
        </p:txBody>
      </p:sp>
      <p:sp>
        <p:nvSpPr>
          <p:cNvPr id="27658" name="TextBox 50"/>
          <p:cNvSpPr txBox="1">
            <a:spLocks noChangeArrowheads="1"/>
          </p:cNvSpPr>
          <p:nvPr/>
        </p:nvSpPr>
        <p:spPr bwMode="auto">
          <a:xfrm>
            <a:off x="6831013" y="3117850"/>
            <a:ext cx="687387"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algn="ctr" eaLnBrk="1" hangingPunct="1"/>
            <a:r>
              <a:rPr lang="en-US" sz="1600">
                <a:solidFill>
                  <a:schemeClr val="bg1"/>
                </a:solidFill>
              </a:rPr>
              <a:t>70 ans</a:t>
            </a:r>
          </a:p>
        </p:txBody>
      </p:sp>
      <p:sp>
        <p:nvSpPr>
          <p:cNvPr id="27659" name="TextBox 51"/>
          <p:cNvSpPr txBox="1">
            <a:spLocks noChangeArrowheads="1"/>
          </p:cNvSpPr>
          <p:nvPr/>
        </p:nvSpPr>
        <p:spPr bwMode="auto">
          <a:xfrm>
            <a:off x="7585075" y="3117850"/>
            <a:ext cx="11334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algn="ctr" eaLnBrk="1" hangingPunct="1"/>
            <a:r>
              <a:rPr lang="en-US" sz="1600">
                <a:solidFill>
                  <a:schemeClr val="bg1"/>
                </a:solidFill>
              </a:rPr>
              <a:t>500 ans</a:t>
            </a:r>
          </a:p>
        </p:txBody>
      </p:sp>
      <p:sp>
        <p:nvSpPr>
          <p:cNvPr id="54" name="Rectangle 53"/>
          <p:cNvSpPr/>
          <p:nvPr/>
        </p:nvSpPr>
        <p:spPr>
          <a:xfrm>
            <a:off x="-1511300" y="328613"/>
            <a:ext cx="6107113" cy="882650"/>
          </a:xfrm>
          <a:prstGeom prst="rect">
            <a:avLst/>
          </a:prstGeom>
          <a:solidFill>
            <a:srgbClr val="3599D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itle 9"/>
          <p:cNvSpPr txBox="1">
            <a:spLocks/>
          </p:cNvSpPr>
          <p:nvPr/>
        </p:nvSpPr>
        <p:spPr>
          <a:xfrm>
            <a:off x="146050" y="412750"/>
            <a:ext cx="8229600" cy="1038225"/>
          </a:xfrm>
          <a:prstGeom prst="rect">
            <a:avLst/>
          </a:prstGeom>
        </p:spPr>
        <p:txBody>
          <a:bodyPr/>
          <a:lstStyle>
            <a:lvl1pPr algn="l" rtl="0" eaLnBrk="0" fontAlgn="base" hangingPunct="0">
              <a:spcBef>
                <a:spcPct val="0"/>
              </a:spcBef>
              <a:spcAft>
                <a:spcPct val="0"/>
              </a:spcAft>
              <a:defRPr kumimoji="1" sz="3600" b="1" cap="all">
                <a:solidFill>
                  <a:schemeClr val="bg1"/>
                </a:solidFill>
                <a:latin typeface="Rockwell"/>
                <a:ea typeface="+mj-ea"/>
                <a:cs typeface="ヒラギノ角ゴ Pro W6" charset="0"/>
              </a:defRPr>
            </a:lvl1pPr>
            <a:lvl2pPr algn="l" rtl="0" eaLnBrk="0" fontAlgn="base" hangingPunct="0">
              <a:spcBef>
                <a:spcPct val="0"/>
              </a:spcBef>
              <a:spcAft>
                <a:spcPct val="0"/>
              </a:spcAft>
              <a:defRPr kumimoji="1" sz="3600" b="1">
                <a:solidFill>
                  <a:schemeClr val="bg1"/>
                </a:solidFill>
                <a:latin typeface="Kefa" charset="0"/>
                <a:ea typeface="ヒラギノ角ゴ Pro W6" pitchFamily="-92" charset="-128"/>
                <a:cs typeface="ヒラギノ角ゴ Pro W6" charset="0"/>
              </a:defRPr>
            </a:lvl2pPr>
            <a:lvl3pPr algn="l" rtl="0" eaLnBrk="0" fontAlgn="base" hangingPunct="0">
              <a:spcBef>
                <a:spcPct val="0"/>
              </a:spcBef>
              <a:spcAft>
                <a:spcPct val="0"/>
              </a:spcAft>
              <a:defRPr kumimoji="1" sz="3600" b="1">
                <a:solidFill>
                  <a:schemeClr val="bg1"/>
                </a:solidFill>
                <a:latin typeface="Kefa" charset="0"/>
                <a:ea typeface="ヒラギノ角ゴ Pro W6" pitchFamily="-92" charset="-128"/>
                <a:cs typeface="ヒラギノ角ゴ Pro W6" charset="0"/>
              </a:defRPr>
            </a:lvl3pPr>
            <a:lvl4pPr algn="l" rtl="0" eaLnBrk="0" fontAlgn="base" hangingPunct="0">
              <a:spcBef>
                <a:spcPct val="0"/>
              </a:spcBef>
              <a:spcAft>
                <a:spcPct val="0"/>
              </a:spcAft>
              <a:defRPr kumimoji="1" sz="3600" b="1">
                <a:solidFill>
                  <a:schemeClr val="bg1"/>
                </a:solidFill>
                <a:latin typeface="Kefa" charset="0"/>
                <a:ea typeface="ヒラギノ角ゴ Pro W6" pitchFamily="-92" charset="-128"/>
                <a:cs typeface="ヒラギノ角ゴ Pro W6" charset="0"/>
              </a:defRPr>
            </a:lvl4pPr>
            <a:lvl5pPr algn="l" rtl="0" eaLnBrk="0" fontAlgn="base" hangingPunct="0">
              <a:spcBef>
                <a:spcPct val="0"/>
              </a:spcBef>
              <a:spcAft>
                <a:spcPct val="0"/>
              </a:spcAft>
              <a:defRPr kumimoji="1" sz="3600" b="1">
                <a:solidFill>
                  <a:schemeClr val="bg1"/>
                </a:solidFill>
                <a:latin typeface="Kefa" charset="0"/>
                <a:ea typeface="ヒラギノ角ゴ Pro W6" pitchFamily="-92" charset="-128"/>
                <a:cs typeface="ヒラギノ角ゴ Pro W6" charset="0"/>
              </a:defRPr>
            </a:lvl5pPr>
            <a:lvl6pPr marL="457200" algn="ctr" rtl="0" fontAlgn="base">
              <a:spcBef>
                <a:spcPct val="0"/>
              </a:spcBef>
              <a:spcAft>
                <a:spcPct val="0"/>
              </a:spcAft>
              <a:defRPr kumimoji="1" sz="4400">
                <a:solidFill>
                  <a:schemeClr val="tx2"/>
                </a:solidFill>
                <a:latin typeface="Arial" charset="0"/>
                <a:ea typeface="ヒラギノ角ゴ Pro W6" pitchFamily="-92" charset="-128"/>
              </a:defRPr>
            </a:lvl6pPr>
            <a:lvl7pPr marL="914400" algn="ctr" rtl="0" fontAlgn="base">
              <a:spcBef>
                <a:spcPct val="0"/>
              </a:spcBef>
              <a:spcAft>
                <a:spcPct val="0"/>
              </a:spcAft>
              <a:defRPr kumimoji="1" sz="4400">
                <a:solidFill>
                  <a:schemeClr val="tx2"/>
                </a:solidFill>
                <a:latin typeface="Arial" charset="0"/>
                <a:ea typeface="ヒラギノ角ゴ Pro W6" pitchFamily="-92" charset="-128"/>
              </a:defRPr>
            </a:lvl7pPr>
            <a:lvl8pPr marL="1371600" algn="ctr" rtl="0" fontAlgn="base">
              <a:spcBef>
                <a:spcPct val="0"/>
              </a:spcBef>
              <a:spcAft>
                <a:spcPct val="0"/>
              </a:spcAft>
              <a:defRPr kumimoji="1" sz="4400">
                <a:solidFill>
                  <a:schemeClr val="tx2"/>
                </a:solidFill>
                <a:latin typeface="Arial" charset="0"/>
                <a:ea typeface="ヒラギノ角ゴ Pro W6" pitchFamily="-92" charset="-128"/>
              </a:defRPr>
            </a:lvl8pPr>
            <a:lvl9pPr marL="1828800" algn="ctr" rtl="0" fontAlgn="base">
              <a:spcBef>
                <a:spcPct val="0"/>
              </a:spcBef>
              <a:spcAft>
                <a:spcPct val="0"/>
              </a:spcAft>
              <a:defRPr kumimoji="1" sz="4400">
                <a:solidFill>
                  <a:schemeClr val="tx2"/>
                </a:solidFill>
                <a:latin typeface="Arial" charset="0"/>
                <a:ea typeface="ヒラギノ角ゴ Pro W6" pitchFamily="-92" charset="-128"/>
              </a:defRPr>
            </a:lvl9pPr>
          </a:lstStyle>
          <a:p>
            <a:pPr>
              <a:defRPr/>
            </a:pPr>
            <a:r>
              <a:rPr lang="fr-CH" dirty="0" smtClean="0">
                <a:latin typeface="Cambria"/>
                <a:cs typeface="Cambria"/>
              </a:rPr>
              <a:t>CHronologie</a:t>
            </a:r>
            <a:endParaRPr lang="en-US" dirty="0">
              <a:latin typeface="Cambria"/>
              <a:cs typeface="Cambria"/>
            </a:endParaRPr>
          </a:p>
        </p:txBody>
      </p:sp>
      <p:pic>
        <p:nvPicPr>
          <p:cNvPr id="27662" name="Picture 5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139113" y="-146050"/>
            <a:ext cx="620712"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663" name="Group 61"/>
          <p:cNvGrpSpPr>
            <a:grpSpLocks/>
          </p:cNvGrpSpPr>
          <p:nvPr/>
        </p:nvGrpSpPr>
        <p:grpSpPr bwMode="auto">
          <a:xfrm>
            <a:off x="2987204" y="3237306"/>
            <a:ext cx="1119912" cy="768763"/>
            <a:chOff x="-870290" y="2943056"/>
            <a:chExt cx="3477780" cy="1176825"/>
          </a:xfrm>
        </p:grpSpPr>
        <p:pic>
          <p:nvPicPr>
            <p:cNvPr id="27666" name="Picture 59"/>
            <p:cNvPicPr>
              <a:picLocks/>
            </p:cNvPicPr>
            <p:nvPr/>
          </p:nvPicPr>
          <p:blipFill>
            <a:blip r:embed="rId3">
              <a:extLst>
                <a:ext uri="{28A0092B-C50C-407E-A947-70E740481C1C}">
                  <a14:useLocalDpi xmlns:a14="http://schemas.microsoft.com/office/drawing/2010/main"/>
                </a:ext>
              </a:extLst>
            </a:blip>
            <a:srcRect/>
            <a:stretch>
              <a:fillRect/>
            </a:stretch>
          </p:blipFill>
          <p:spPr bwMode="auto">
            <a:xfrm>
              <a:off x="1512398" y="2943056"/>
              <a:ext cx="782562" cy="9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7" name="TextBox 60"/>
            <p:cNvSpPr txBox="1">
              <a:spLocks noChangeArrowheads="1"/>
            </p:cNvSpPr>
            <p:nvPr/>
          </p:nvSpPr>
          <p:spPr bwMode="auto">
            <a:xfrm>
              <a:off x="-870290" y="3413163"/>
              <a:ext cx="3477780" cy="706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eaLnBrk="1" hangingPunct="1"/>
              <a:r>
                <a:rPr lang="en-US" dirty="0" smtClean="0">
                  <a:solidFill>
                    <a:schemeClr val="bg1"/>
                  </a:solidFill>
                  <a:latin typeface="Cambria" charset="0"/>
                  <a:cs typeface="Cambria" charset="0"/>
                </a:rPr>
                <a:t>Ruth</a:t>
              </a:r>
              <a:endParaRPr lang="en-US" dirty="0">
                <a:solidFill>
                  <a:schemeClr val="bg1"/>
                </a:solidFill>
                <a:latin typeface="Cambria" charset="0"/>
                <a:cs typeface="Cambria" charset="0"/>
              </a:endParaRPr>
            </a:p>
          </p:txBody>
        </p:sp>
      </p:grpSp>
      <p:pic>
        <p:nvPicPr>
          <p:cNvPr id="27665" name="Picture 40"/>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404813" y="2489200"/>
            <a:ext cx="8313737"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ounded Rectangle 37"/>
          <p:cNvSpPr/>
          <p:nvPr/>
        </p:nvSpPr>
        <p:spPr>
          <a:xfrm>
            <a:off x="475259" y="4404360"/>
            <a:ext cx="8023580" cy="1636888"/>
          </a:xfrm>
          <a:prstGeom prst="roundRect">
            <a:avLst/>
          </a:prstGeom>
          <a:solidFill>
            <a:schemeClr val="bg1">
              <a:alpha val="68000"/>
            </a:schemeClr>
          </a:solidFill>
          <a:ln>
            <a:noFill/>
          </a:ln>
          <a:effectLst>
            <a:outerShdw blurRad="247650" dist="889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ext Placeholder 11"/>
          <p:cNvSpPr txBox="1">
            <a:spLocks/>
          </p:cNvSpPr>
          <p:nvPr/>
        </p:nvSpPr>
        <p:spPr>
          <a:xfrm>
            <a:off x="690987" y="4549561"/>
            <a:ext cx="7685371" cy="1354140"/>
          </a:xfrm>
          <a:prstGeom prst="rect">
            <a:avLst/>
          </a:prstGeom>
          <a:noFill/>
          <a:ln>
            <a:noFill/>
          </a:ln>
          <a:effectLst/>
        </p:spPr>
        <p:txBody>
          <a:bodyPr vert="horz"/>
          <a:lstStyle>
            <a:lvl1pPr marL="0" indent="0" algn="l" rtl="0" eaLnBrk="0" fontAlgn="base" hangingPunct="0">
              <a:spcBef>
                <a:spcPts val="0"/>
              </a:spcBef>
              <a:spcAft>
                <a:spcPct val="0"/>
              </a:spcAft>
              <a:buNone/>
              <a:defRPr kumimoji="1" sz="2400">
                <a:solidFill>
                  <a:srgbClr val="3599D9"/>
                </a:solidFill>
                <a:latin typeface="Cambria"/>
                <a:ea typeface="+mn-ea"/>
                <a:cs typeface="Cambria"/>
              </a:defRPr>
            </a:lvl1pPr>
            <a:lvl2pPr marL="742950" indent="-285750" algn="l" rtl="0" eaLnBrk="0" fontAlgn="base" hangingPunct="0">
              <a:spcBef>
                <a:spcPct val="20000"/>
              </a:spcBef>
              <a:spcAft>
                <a:spcPct val="0"/>
              </a:spcAft>
              <a:buChar char="–"/>
              <a:defRPr kumimoji="1" sz="2800">
                <a:solidFill>
                  <a:schemeClr val="tx1"/>
                </a:solidFill>
                <a:latin typeface="+mn-lt"/>
                <a:ea typeface="+mn-ea"/>
                <a:cs typeface="ヒラギノ角ゴ Pro W3" charset="0"/>
              </a:defRPr>
            </a:lvl2pPr>
            <a:lvl3pPr marL="1143000" indent="-228600" algn="l" rtl="0" eaLnBrk="0" fontAlgn="base" hangingPunct="0">
              <a:spcBef>
                <a:spcPct val="20000"/>
              </a:spcBef>
              <a:spcAft>
                <a:spcPct val="0"/>
              </a:spcAft>
              <a:buChar char="•"/>
              <a:defRPr kumimoji="1" sz="2400">
                <a:solidFill>
                  <a:schemeClr val="tx1"/>
                </a:solidFill>
                <a:latin typeface="+mn-lt"/>
                <a:ea typeface="+mn-ea"/>
                <a:cs typeface="ヒラギノ角ゴ Pro W3" charset="0"/>
              </a:defRPr>
            </a:lvl3pPr>
            <a:lvl4pPr marL="1600200" indent="-228600" algn="l" rtl="0" eaLnBrk="0" fontAlgn="base" hangingPunct="0">
              <a:spcBef>
                <a:spcPct val="20000"/>
              </a:spcBef>
              <a:spcAft>
                <a:spcPct val="0"/>
              </a:spcAft>
              <a:buChar char="–"/>
              <a:defRPr kumimoji="1" sz="2000">
                <a:solidFill>
                  <a:schemeClr val="tx1"/>
                </a:solidFill>
                <a:latin typeface="+mn-lt"/>
                <a:ea typeface="+mn-ea"/>
                <a:cs typeface="ヒラギノ角ゴ Pro W3" charset="0"/>
              </a:defRPr>
            </a:lvl4pPr>
            <a:lvl5pPr marL="2057400" indent="-228600" algn="l" rtl="0" eaLnBrk="0" fontAlgn="base" hangingPunct="0">
              <a:spcBef>
                <a:spcPct val="20000"/>
              </a:spcBef>
              <a:spcAft>
                <a:spcPct val="0"/>
              </a:spcAft>
              <a:buChar char="»"/>
              <a:defRPr kumimoji="1" sz="2000">
                <a:solidFill>
                  <a:schemeClr val="tx1"/>
                </a:solidFill>
                <a:latin typeface="+mn-lt"/>
                <a:ea typeface="+mn-ea"/>
                <a:cs typeface="ヒラギノ角ゴ Pro W3" charset="0"/>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r>
              <a:rPr lang="fr-CH" dirty="0"/>
              <a:t>L'histoire de Ruth se déroule durant la première moitié de l'histoire des Juges.</a:t>
            </a:r>
            <a:endParaRPr lang="fr-FR" dirty="0"/>
          </a:p>
          <a:p>
            <a:r>
              <a:rPr lang="fr-CH" dirty="0"/>
              <a:t>On se trouve environ en l'an 1200 av JC.</a:t>
            </a:r>
            <a:endParaRPr lang="fr-FR" dirty="0"/>
          </a:p>
        </p:txBody>
      </p:sp>
    </p:spTree>
    <p:extLst>
      <p:ext uri="{BB962C8B-B14F-4D97-AF65-F5344CB8AC3E}">
        <p14:creationId xmlns:p14="http://schemas.microsoft.com/office/powerpoint/2010/main" val="219343845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2"/>
          </p:nvPr>
        </p:nvSpPr>
        <p:spPr/>
        <p:txBody>
          <a:bodyPr/>
          <a:lstStyle/>
          <a:p>
            <a:r>
              <a:rPr lang="fr-CH" dirty="0" smtClean="0"/>
              <a:t>Boaz </a:t>
            </a:r>
            <a:r>
              <a:rPr lang="fr-CH" dirty="0"/>
              <a:t>remarque Ruth et </a:t>
            </a:r>
            <a:r>
              <a:rPr lang="fr-CH" dirty="0" smtClean="0"/>
              <a:t>demande </a:t>
            </a:r>
            <a:r>
              <a:rPr lang="fr-CH" dirty="0"/>
              <a:t>au surveillant des moissonneurs:</a:t>
            </a:r>
            <a:endParaRPr lang="fr-FR" dirty="0"/>
          </a:p>
          <a:p>
            <a:pPr lvl="2"/>
            <a:r>
              <a:rPr lang="fr-FR" dirty="0"/>
              <a:t>A qui est cette jeune femme? </a:t>
            </a:r>
            <a:r>
              <a:rPr lang="fr-FR" dirty="0" err="1"/>
              <a:t>Rt</a:t>
            </a:r>
            <a:r>
              <a:rPr lang="fr-FR" dirty="0"/>
              <a:t> 2	</a:t>
            </a:r>
          </a:p>
          <a:p>
            <a:r>
              <a:rPr lang="fr-CH" dirty="0" smtClean="0"/>
              <a:t>Le serviteur répond:</a:t>
            </a:r>
          </a:p>
          <a:p>
            <a:pPr lvl="2"/>
            <a:r>
              <a:rPr lang="fr-FR" dirty="0"/>
              <a:t>C'est une jeune femme Moabite, qui est revenue avec Naomi du pays de </a:t>
            </a:r>
            <a:r>
              <a:rPr lang="fr-FR" dirty="0" smtClean="0"/>
              <a:t>Moab. Elle </a:t>
            </a:r>
            <a:r>
              <a:rPr lang="fr-FR" dirty="0"/>
              <a:t>a dit : Permettez-moi de glaner et de ramasser des épis entre les gerbes, derrière les moissonneurs. Et depuis ce matin qu'elle est venue, elle a été debout jusqu'à présent, et ne s'est reposée qu'un moment dans la maison</a:t>
            </a:r>
            <a:r>
              <a:rPr lang="fr-FR" dirty="0" smtClean="0"/>
              <a:t>. Ruth 2:6-7</a:t>
            </a:r>
          </a:p>
        </p:txBody>
      </p:sp>
      <p:pic>
        <p:nvPicPr>
          <p:cNvPr id="6" name="Espace réservé pour une image  5"/>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p:pic>
      <p:sp>
        <p:nvSpPr>
          <p:cNvPr id="7" name="Text Box 11"/>
          <p:cNvSpPr txBox="1">
            <a:spLocks noChangeArrowheads="1"/>
          </p:cNvSpPr>
          <p:nvPr/>
        </p:nvSpPr>
        <p:spPr bwMode="auto">
          <a:xfrm>
            <a:off x="2965849" y="6582688"/>
            <a:ext cx="10969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charset="0"/>
                <a:ea typeface="ＭＳ Ｐゴシック" charset="0"/>
                <a:cs typeface="ＭＳ Ｐゴシック" charset="0"/>
              </a:defRPr>
            </a:lvl1pPr>
            <a:lvl2pPr marL="742950" indent="-285750" eaLnBrk="0" hangingPunct="0">
              <a:defRPr sz="2400" b="1">
                <a:solidFill>
                  <a:schemeClr val="tx1"/>
                </a:solidFill>
                <a:latin typeface="Tahoma" charset="0"/>
                <a:ea typeface="ＭＳ Ｐゴシック" charset="0"/>
              </a:defRPr>
            </a:lvl2pPr>
            <a:lvl3pPr marL="1143000" indent="-228600" eaLnBrk="0" hangingPunct="0">
              <a:defRPr sz="2400" b="1">
                <a:solidFill>
                  <a:schemeClr val="tx1"/>
                </a:solidFill>
                <a:latin typeface="Tahoma" charset="0"/>
                <a:ea typeface="ＭＳ Ｐゴシック" charset="0"/>
              </a:defRPr>
            </a:lvl3pPr>
            <a:lvl4pPr marL="1600200" indent="-228600" eaLnBrk="0" hangingPunct="0">
              <a:defRPr sz="2400" b="1">
                <a:solidFill>
                  <a:schemeClr val="tx1"/>
                </a:solidFill>
                <a:latin typeface="Tahoma" charset="0"/>
                <a:ea typeface="ＭＳ Ｐゴシック" charset="0"/>
              </a:defRPr>
            </a:lvl4pPr>
            <a:lvl5pPr marL="2057400" indent="-228600" eaLnBrk="0" hangingPunct="0">
              <a:defRPr sz="2400" b="1">
                <a:solidFill>
                  <a:schemeClr val="tx1"/>
                </a:solidFill>
                <a:latin typeface="Tahoma" charset="0"/>
                <a:ea typeface="ＭＳ Ｐゴシック" charset="0"/>
              </a:defRPr>
            </a:lvl5pPr>
            <a:lvl6pPr marL="2514600" indent="-228600" eaLnBrk="0" fontAlgn="base" hangingPunct="0">
              <a:spcBef>
                <a:spcPct val="0"/>
              </a:spcBef>
              <a:spcAft>
                <a:spcPct val="0"/>
              </a:spcAft>
              <a:defRPr sz="2400" b="1">
                <a:solidFill>
                  <a:schemeClr val="tx1"/>
                </a:solidFill>
                <a:latin typeface="Tahoma" charset="0"/>
                <a:ea typeface="ＭＳ Ｐゴシック" charset="0"/>
              </a:defRPr>
            </a:lvl6pPr>
            <a:lvl7pPr marL="2971800" indent="-228600" eaLnBrk="0" fontAlgn="base" hangingPunct="0">
              <a:spcBef>
                <a:spcPct val="0"/>
              </a:spcBef>
              <a:spcAft>
                <a:spcPct val="0"/>
              </a:spcAft>
              <a:defRPr sz="2400" b="1">
                <a:solidFill>
                  <a:schemeClr val="tx1"/>
                </a:solidFill>
                <a:latin typeface="Tahoma" charset="0"/>
                <a:ea typeface="ＭＳ Ｐゴシック" charset="0"/>
              </a:defRPr>
            </a:lvl7pPr>
            <a:lvl8pPr marL="3429000" indent="-228600" eaLnBrk="0" fontAlgn="base" hangingPunct="0">
              <a:spcBef>
                <a:spcPct val="0"/>
              </a:spcBef>
              <a:spcAft>
                <a:spcPct val="0"/>
              </a:spcAft>
              <a:defRPr sz="2400" b="1">
                <a:solidFill>
                  <a:schemeClr val="tx1"/>
                </a:solidFill>
                <a:latin typeface="Tahoma" charset="0"/>
                <a:ea typeface="ＭＳ Ｐゴシック" charset="0"/>
              </a:defRPr>
            </a:lvl8pPr>
            <a:lvl9pPr marL="3886200" indent="-228600" eaLnBrk="0" fontAlgn="base" hangingPunct="0">
              <a:spcBef>
                <a:spcPct val="0"/>
              </a:spcBef>
              <a:spcAft>
                <a:spcPct val="0"/>
              </a:spcAft>
              <a:defRPr sz="2400" b="1">
                <a:solidFill>
                  <a:schemeClr val="tx1"/>
                </a:solidFill>
                <a:latin typeface="Tahoma" charset="0"/>
                <a:ea typeface="ＭＳ Ｐゴシック" charset="0"/>
              </a:defRPr>
            </a:lvl9pPr>
          </a:lstStyle>
          <a:p>
            <a:pPr eaLnBrk="1" hangingPunct="1"/>
            <a:r>
              <a:rPr lang="fr-CH" sz="1200" b="0" dirty="0" smtClean="0">
                <a:solidFill>
                  <a:srgbClr val="5F5F5F"/>
                </a:solidFill>
                <a:latin typeface="+mj-lt"/>
              </a:rPr>
              <a:t>FO</a:t>
            </a:r>
            <a:endParaRPr lang="fr-FR" sz="1200" b="0" dirty="0">
              <a:solidFill>
                <a:srgbClr val="5F5F5F"/>
              </a:solidFill>
              <a:latin typeface="+mj-lt"/>
            </a:endParaRPr>
          </a:p>
        </p:txBody>
      </p:sp>
    </p:spTree>
    <p:extLst>
      <p:ext uri="{BB962C8B-B14F-4D97-AF65-F5344CB8AC3E}">
        <p14:creationId xmlns:p14="http://schemas.microsoft.com/office/powerpoint/2010/main" val="37434599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2"/>
          </p:nvPr>
        </p:nvSpPr>
        <p:spPr/>
        <p:txBody>
          <a:bodyPr/>
          <a:lstStyle/>
          <a:p>
            <a:r>
              <a:rPr lang="fr-FR" dirty="0" err="1"/>
              <a:t>Boaz</a:t>
            </a:r>
            <a:r>
              <a:rPr lang="fr-FR" dirty="0"/>
              <a:t> dit à Ruth:</a:t>
            </a:r>
          </a:p>
          <a:p>
            <a:pPr lvl="2"/>
            <a:r>
              <a:rPr lang="fr-FR" dirty="0"/>
              <a:t>Ecoute, ma fille, ne va pas glaner dans un autre champ; ne t'éloigne pas d'ici, et reste avec mes servantes. </a:t>
            </a:r>
            <a:r>
              <a:rPr lang="fr-FR" dirty="0" smtClean="0"/>
              <a:t>Regarde </a:t>
            </a:r>
            <a:r>
              <a:rPr lang="fr-FR" dirty="0"/>
              <a:t>où l'on moissonne dans le champ, et va après elles. </a:t>
            </a:r>
            <a:r>
              <a:rPr lang="fr-FR" dirty="0" smtClean="0"/>
              <a:t>J'ai </a:t>
            </a:r>
            <a:r>
              <a:rPr lang="fr-FR" dirty="0"/>
              <a:t>défendu à mes serviteurs de te toucher. </a:t>
            </a:r>
            <a:r>
              <a:rPr lang="fr-FR" dirty="0" smtClean="0"/>
              <a:t>Et </a:t>
            </a:r>
            <a:r>
              <a:rPr lang="fr-FR" dirty="0"/>
              <a:t>quand tu auras soif, tu iras aux vases, et tu boiras de ce que les serviteurs auront puisé. </a:t>
            </a:r>
            <a:r>
              <a:rPr lang="fr-FR" dirty="0" err="1"/>
              <a:t>Rt</a:t>
            </a:r>
            <a:r>
              <a:rPr lang="fr-FR" dirty="0"/>
              <a:t> 2,8-</a:t>
            </a:r>
            <a:r>
              <a:rPr lang="fr-FR" dirty="0" smtClean="0"/>
              <a:t>9</a:t>
            </a:r>
          </a:p>
          <a:p>
            <a:r>
              <a:rPr lang="fr-CH" dirty="0" smtClean="0"/>
              <a:t>Il lui dit </a:t>
            </a:r>
            <a:r>
              <a:rPr lang="fr-CH" dirty="0"/>
              <a:t>de rester avec les </a:t>
            </a:r>
            <a:r>
              <a:rPr lang="fr-CH" dirty="0" smtClean="0"/>
              <a:t>servantes à qui il donne </a:t>
            </a:r>
            <a:r>
              <a:rPr lang="fr-CH" dirty="0"/>
              <a:t>la consigne </a:t>
            </a:r>
            <a:r>
              <a:rPr lang="fr-CH" dirty="0" smtClean="0"/>
              <a:t>suivante:</a:t>
            </a:r>
            <a:endParaRPr lang="fr-FR" dirty="0"/>
          </a:p>
          <a:p>
            <a:pPr lvl="2"/>
            <a:r>
              <a:rPr lang="fr-CH" dirty="0"/>
              <a:t>Qu'elle glane aussi entre les gerbes, et ne l'inquiétez pas; et même vous ôterez pour elle des gerbes quelques épis, que vous la laisserez glaner, sans lui faire de reproches. Rt 2,15</a:t>
            </a:r>
            <a:endParaRPr lang="fr-FR" dirty="0"/>
          </a:p>
          <a:p>
            <a:pPr lvl="2"/>
            <a:endParaRPr lang="fr-FR" dirty="0"/>
          </a:p>
        </p:txBody>
      </p:sp>
    </p:spTree>
    <p:extLst>
      <p:ext uri="{BB962C8B-B14F-4D97-AF65-F5344CB8AC3E}">
        <p14:creationId xmlns:p14="http://schemas.microsoft.com/office/powerpoint/2010/main" val="9899745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2"/>
          </p:nvPr>
        </p:nvSpPr>
        <p:spPr/>
        <p:txBody>
          <a:bodyPr/>
          <a:lstStyle/>
          <a:p>
            <a:r>
              <a:rPr lang="fr-CH" dirty="0" smtClean="0"/>
              <a:t>Jésus </a:t>
            </a:r>
            <a:r>
              <a:rPr lang="fr-CH" dirty="0"/>
              <a:t>est le vrai pain de </a:t>
            </a:r>
            <a:r>
              <a:rPr lang="fr-CH" dirty="0" smtClean="0"/>
              <a:t>vie.</a:t>
            </a:r>
            <a:endParaRPr lang="fr-FR" dirty="0"/>
          </a:p>
          <a:p>
            <a:pPr lvl="2"/>
            <a:r>
              <a:rPr lang="fr-CH" dirty="0" smtClean="0"/>
              <a:t>Jésus </a:t>
            </a:r>
            <a:r>
              <a:rPr lang="fr-CH" dirty="0"/>
              <a:t>leur dit: Je suis le pain de vie. Celui qui vient à moi n'aura jamais faim, et celui qui croit en moi n'aura jamais soif. Jn 6,35	</a:t>
            </a:r>
            <a:endParaRPr lang="fr-FR" dirty="0"/>
          </a:p>
          <a:p>
            <a:r>
              <a:rPr lang="fr-CH" dirty="0"/>
              <a:t>Comme Boaz, Jésus ne rejette pas celui qui vient à lui.</a:t>
            </a:r>
            <a:endParaRPr lang="fr-FR" dirty="0"/>
          </a:p>
          <a:p>
            <a:r>
              <a:rPr lang="fr-CH" dirty="0"/>
              <a:t>N'allons pas glaner dans d'autres champs notre nourriture spirituelle.</a:t>
            </a:r>
            <a:endParaRPr lang="fr-FR" dirty="0"/>
          </a:p>
          <a:p>
            <a:r>
              <a:rPr lang="fr-CH" dirty="0"/>
              <a:t>Restons près de Jésus,</a:t>
            </a:r>
            <a:endParaRPr lang="fr-FR" dirty="0"/>
          </a:p>
          <a:p>
            <a:pPr lvl="1"/>
            <a:r>
              <a:rPr lang="fr-CH" dirty="0"/>
              <a:t>il nous protégera,</a:t>
            </a:r>
            <a:endParaRPr lang="fr-FR" dirty="0"/>
          </a:p>
          <a:p>
            <a:pPr lvl="1"/>
            <a:r>
              <a:rPr lang="fr-CH" dirty="0"/>
              <a:t>il nous nourrira</a:t>
            </a:r>
            <a:r>
              <a:rPr lang="fr-CH" dirty="0" smtClean="0"/>
              <a:t>.</a:t>
            </a:r>
            <a:endParaRPr lang="fr-FR" dirty="0"/>
          </a:p>
        </p:txBody>
      </p:sp>
      <p:sp>
        <p:nvSpPr>
          <p:cNvPr id="2" name="Titre 1"/>
          <p:cNvSpPr>
            <a:spLocks noGrp="1"/>
          </p:cNvSpPr>
          <p:nvPr>
            <p:ph type="title"/>
          </p:nvPr>
        </p:nvSpPr>
        <p:spPr/>
        <p:txBody>
          <a:bodyPr/>
          <a:lstStyle/>
          <a:p>
            <a:endParaRPr lang="fr-FR"/>
          </a:p>
        </p:txBody>
      </p:sp>
    </p:spTree>
    <p:extLst>
      <p:ext uri="{BB962C8B-B14F-4D97-AF65-F5344CB8AC3E}">
        <p14:creationId xmlns:p14="http://schemas.microsoft.com/office/powerpoint/2010/main" val="34021843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space réservé pour une image  2"/>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b="-451"/>
          <a:stretch/>
        </p:blipFill>
        <p:spPr/>
      </p:pic>
      <p:sp>
        <p:nvSpPr>
          <p:cNvPr id="4" name="Espace réservé du texte 3"/>
          <p:cNvSpPr>
            <a:spLocks noGrp="1"/>
          </p:cNvSpPr>
          <p:nvPr>
            <p:ph type="body" sz="quarter" idx="12"/>
          </p:nvPr>
        </p:nvSpPr>
        <p:spPr/>
        <p:txBody>
          <a:bodyPr/>
          <a:lstStyle/>
          <a:p>
            <a:r>
              <a:rPr lang="fr-CH" dirty="0" smtClean="0"/>
              <a:t>Dieu </a:t>
            </a:r>
            <a:r>
              <a:rPr lang="fr-CH" dirty="0"/>
              <a:t>ne veut pas que les chrétiens vivent </a:t>
            </a:r>
            <a:endParaRPr lang="fr-FR" dirty="0"/>
          </a:p>
          <a:p>
            <a:pPr lvl="1"/>
            <a:r>
              <a:rPr lang="fr-CH" dirty="0"/>
              <a:t>de façon solitaire, </a:t>
            </a:r>
            <a:endParaRPr lang="fr-FR" dirty="0"/>
          </a:p>
          <a:p>
            <a:pPr lvl="1"/>
            <a:r>
              <a:rPr lang="fr-CH" dirty="0"/>
              <a:t>sans contact avec les autres chrétiens</a:t>
            </a:r>
            <a:r>
              <a:rPr lang="fr-CH" dirty="0" smtClean="0"/>
              <a:t>.</a:t>
            </a:r>
          </a:p>
          <a:p>
            <a:r>
              <a:rPr lang="fr-CH" dirty="0"/>
              <a:t>Que peuvent faire les chrétiens entre eux?</a:t>
            </a:r>
            <a:endParaRPr lang="fr-FR" dirty="0"/>
          </a:p>
          <a:p>
            <a:pPr lvl="1"/>
            <a:r>
              <a:rPr lang="fr-CH" dirty="0"/>
              <a:t>S'aider,</a:t>
            </a:r>
            <a:endParaRPr lang="fr-FR" dirty="0"/>
          </a:p>
          <a:p>
            <a:pPr lvl="1"/>
            <a:r>
              <a:rPr lang="fr-CH" dirty="0"/>
              <a:t>S'encourager,</a:t>
            </a:r>
            <a:endParaRPr lang="fr-FR" dirty="0"/>
          </a:p>
          <a:p>
            <a:pPr lvl="1"/>
            <a:r>
              <a:rPr lang="fr-CH" dirty="0"/>
              <a:t>Se motiver à rester près du Maître</a:t>
            </a:r>
            <a:r>
              <a:rPr lang="fr-CH" dirty="0" smtClean="0"/>
              <a:t>.</a:t>
            </a:r>
            <a:endParaRPr lang="fr-FR" dirty="0"/>
          </a:p>
          <a:p>
            <a:pPr lvl="1"/>
            <a:endParaRPr lang="fr-FR" dirty="0"/>
          </a:p>
        </p:txBody>
      </p:sp>
      <p:sp>
        <p:nvSpPr>
          <p:cNvPr id="5" name="Text Box 11"/>
          <p:cNvSpPr txBox="1">
            <a:spLocks noChangeArrowheads="1"/>
          </p:cNvSpPr>
          <p:nvPr/>
        </p:nvSpPr>
        <p:spPr bwMode="auto">
          <a:xfrm>
            <a:off x="8776663" y="5987875"/>
            <a:ext cx="4631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ahoma" charset="0"/>
                <a:ea typeface="ＭＳ Ｐゴシック" charset="0"/>
                <a:cs typeface="ＭＳ Ｐゴシック" charset="0"/>
              </a:defRPr>
            </a:lvl1pPr>
            <a:lvl2pPr marL="742950" indent="-285750" eaLnBrk="0" hangingPunct="0">
              <a:defRPr sz="2400" b="1">
                <a:solidFill>
                  <a:schemeClr val="tx1"/>
                </a:solidFill>
                <a:latin typeface="Tahoma" charset="0"/>
                <a:ea typeface="ＭＳ Ｐゴシック" charset="0"/>
              </a:defRPr>
            </a:lvl2pPr>
            <a:lvl3pPr marL="1143000" indent="-228600" eaLnBrk="0" hangingPunct="0">
              <a:defRPr sz="2400" b="1">
                <a:solidFill>
                  <a:schemeClr val="tx1"/>
                </a:solidFill>
                <a:latin typeface="Tahoma" charset="0"/>
                <a:ea typeface="ＭＳ Ｐゴシック" charset="0"/>
              </a:defRPr>
            </a:lvl3pPr>
            <a:lvl4pPr marL="1600200" indent="-228600" eaLnBrk="0" hangingPunct="0">
              <a:defRPr sz="2400" b="1">
                <a:solidFill>
                  <a:schemeClr val="tx1"/>
                </a:solidFill>
                <a:latin typeface="Tahoma" charset="0"/>
                <a:ea typeface="ＭＳ Ｐゴシック" charset="0"/>
              </a:defRPr>
            </a:lvl4pPr>
            <a:lvl5pPr marL="2057400" indent="-228600" eaLnBrk="0" hangingPunct="0">
              <a:defRPr sz="2400" b="1">
                <a:solidFill>
                  <a:schemeClr val="tx1"/>
                </a:solidFill>
                <a:latin typeface="Tahoma" charset="0"/>
                <a:ea typeface="ＭＳ Ｐゴシック" charset="0"/>
              </a:defRPr>
            </a:lvl5pPr>
            <a:lvl6pPr marL="2514600" indent="-228600" eaLnBrk="0" fontAlgn="base" hangingPunct="0">
              <a:spcBef>
                <a:spcPct val="0"/>
              </a:spcBef>
              <a:spcAft>
                <a:spcPct val="0"/>
              </a:spcAft>
              <a:defRPr sz="2400" b="1">
                <a:solidFill>
                  <a:schemeClr val="tx1"/>
                </a:solidFill>
                <a:latin typeface="Tahoma" charset="0"/>
                <a:ea typeface="ＭＳ Ｐゴシック" charset="0"/>
              </a:defRPr>
            </a:lvl6pPr>
            <a:lvl7pPr marL="2971800" indent="-228600" eaLnBrk="0" fontAlgn="base" hangingPunct="0">
              <a:spcBef>
                <a:spcPct val="0"/>
              </a:spcBef>
              <a:spcAft>
                <a:spcPct val="0"/>
              </a:spcAft>
              <a:defRPr sz="2400" b="1">
                <a:solidFill>
                  <a:schemeClr val="tx1"/>
                </a:solidFill>
                <a:latin typeface="Tahoma" charset="0"/>
                <a:ea typeface="ＭＳ Ｐゴシック" charset="0"/>
              </a:defRPr>
            </a:lvl7pPr>
            <a:lvl8pPr marL="3429000" indent="-228600" eaLnBrk="0" fontAlgn="base" hangingPunct="0">
              <a:spcBef>
                <a:spcPct val="0"/>
              </a:spcBef>
              <a:spcAft>
                <a:spcPct val="0"/>
              </a:spcAft>
              <a:defRPr sz="2400" b="1">
                <a:solidFill>
                  <a:schemeClr val="tx1"/>
                </a:solidFill>
                <a:latin typeface="Tahoma" charset="0"/>
                <a:ea typeface="ＭＳ Ｐゴシック" charset="0"/>
              </a:defRPr>
            </a:lvl8pPr>
            <a:lvl9pPr marL="3886200" indent="-228600" eaLnBrk="0" fontAlgn="base" hangingPunct="0">
              <a:spcBef>
                <a:spcPct val="0"/>
              </a:spcBef>
              <a:spcAft>
                <a:spcPct val="0"/>
              </a:spcAft>
              <a:defRPr sz="2400" b="1">
                <a:solidFill>
                  <a:schemeClr val="tx1"/>
                </a:solidFill>
                <a:latin typeface="Tahoma" charset="0"/>
                <a:ea typeface="ＭＳ Ｐゴシック" charset="0"/>
              </a:defRPr>
            </a:lvl9pPr>
          </a:lstStyle>
          <a:p>
            <a:pPr eaLnBrk="1" hangingPunct="1"/>
            <a:r>
              <a:rPr lang="fr-CH" sz="1200" b="0" dirty="0" smtClean="0">
                <a:solidFill>
                  <a:srgbClr val="5F5F5F"/>
                </a:solidFill>
                <a:latin typeface="+mj-lt"/>
              </a:rPr>
              <a:t>FO</a:t>
            </a:r>
            <a:endParaRPr lang="fr-FR" sz="1200" b="0" dirty="0">
              <a:solidFill>
                <a:srgbClr val="5F5F5F"/>
              </a:solidFill>
              <a:latin typeface="+mj-lt"/>
            </a:endParaRPr>
          </a:p>
        </p:txBody>
      </p:sp>
    </p:spTree>
    <p:extLst>
      <p:ext uri="{BB962C8B-B14F-4D97-AF65-F5344CB8AC3E}">
        <p14:creationId xmlns:p14="http://schemas.microsoft.com/office/powerpoint/2010/main" val="11850801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2"/>
          </p:nvPr>
        </p:nvSpPr>
        <p:spPr/>
        <p:txBody>
          <a:bodyPr/>
          <a:lstStyle/>
          <a:p>
            <a:r>
              <a:rPr lang="fr-CH" dirty="0" smtClean="0"/>
              <a:t>C'est </a:t>
            </a:r>
            <a:r>
              <a:rPr lang="fr-CH" dirty="0"/>
              <a:t>Ruth qui prend l'initiative de travailler dans le champ de Boaz</a:t>
            </a:r>
            <a:r>
              <a:rPr lang="fr-CH" dirty="0" smtClean="0"/>
              <a:t>.</a:t>
            </a:r>
            <a:endParaRPr lang="fr-FR" dirty="0"/>
          </a:p>
          <a:p>
            <a:pPr lvl="1"/>
            <a:r>
              <a:rPr lang="fr-CH" dirty="0"/>
              <a:t>Comme ce dernier, Jésus ne rejette pas celui qui vient à lui </a:t>
            </a:r>
            <a:endParaRPr lang="fr-FR" dirty="0"/>
          </a:p>
          <a:p>
            <a:r>
              <a:rPr lang="fr-CH" dirty="0"/>
              <a:t>Ruth </a:t>
            </a:r>
            <a:r>
              <a:rPr lang="fr-CH" dirty="0" smtClean="0"/>
              <a:t>lui demande </a:t>
            </a:r>
            <a:r>
              <a:rPr lang="fr-CH" dirty="0"/>
              <a:t>pourquoi elle a trouvé grâce à ses yeux</a:t>
            </a:r>
            <a:r>
              <a:rPr lang="fr-CH" dirty="0" smtClean="0"/>
              <a:t>.</a:t>
            </a:r>
          </a:p>
          <a:p>
            <a:r>
              <a:rPr lang="fr-CH" dirty="0"/>
              <a:t>Il lui répond:</a:t>
            </a:r>
            <a:endParaRPr lang="fr-FR" dirty="0"/>
          </a:p>
          <a:p>
            <a:pPr lvl="2"/>
            <a:r>
              <a:rPr lang="fr-FR" dirty="0"/>
              <a:t>On m'a rapporté tout ce que tu as fait pour ta belle-mère depuis la mort de ton mari, et comment tu as quitté ton père et ta mère et le pays de ta naissance, pour aller vers un peuple que tu ne connaissais point auparavant. Que l'Eternel te rende ce que tu as fait, et que ta récompense soit entière de la part de l'Eternel, le Dieu d'Israël, sous les ailes duquel tu es venue te réfugier. </a:t>
            </a:r>
            <a:r>
              <a:rPr lang="fr-FR" dirty="0" err="1"/>
              <a:t>Rt</a:t>
            </a:r>
            <a:r>
              <a:rPr lang="fr-FR" dirty="0"/>
              <a:t> 2,11</a:t>
            </a:r>
          </a:p>
          <a:p>
            <a:endParaRPr lang="fr-FR" dirty="0"/>
          </a:p>
        </p:txBody>
      </p:sp>
    </p:spTree>
    <p:extLst>
      <p:ext uri="{BB962C8B-B14F-4D97-AF65-F5344CB8AC3E}">
        <p14:creationId xmlns:p14="http://schemas.microsoft.com/office/powerpoint/2010/main" val="26124237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pour une image  4"/>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a:stretch/>
        </p:blipFill>
        <p:spPr/>
      </p:pic>
      <p:sp>
        <p:nvSpPr>
          <p:cNvPr id="4" name="Espace réservé du texte 3"/>
          <p:cNvSpPr>
            <a:spLocks noGrp="1"/>
          </p:cNvSpPr>
          <p:nvPr>
            <p:ph type="body" sz="quarter" idx="12"/>
          </p:nvPr>
        </p:nvSpPr>
        <p:spPr/>
        <p:txBody>
          <a:bodyPr/>
          <a:lstStyle/>
          <a:p>
            <a:r>
              <a:rPr lang="fr-FR" dirty="0" err="1" smtClean="0"/>
              <a:t>Boaz</a:t>
            </a:r>
            <a:r>
              <a:rPr lang="fr-FR" dirty="0" smtClean="0"/>
              <a:t> connaît </a:t>
            </a:r>
            <a:r>
              <a:rPr lang="fr-FR" dirty="0"/>
              <a:t>tout de la situation de Ruth.</a:t>
            </a:r>
          </a:p>
          <a:p>
            <a:r>
              <a:rPr lang="fr-FR" dirty="0"/>
              <a:t>De même rien n'est caché aux yeux de notre Seigneur Jésus-Christ.</a:t>
            </a:r>
          </a:p>
          <a:p>
            <a:pPr lvl="2"/>
            <a:r>
              <a:rPr lang="fr-FR" dirty="0"/>
              <a:t>Nulle créature n'est cachée devant lui, mais tout est nu et découvert aux yeux de celui à qui nous devons rendre compte. </a:t>
            </a:r>
            <a:r>
              <a:rPr lang="fr-FR" dirty="0" err="1"/>
              <a:t>Hbr</a:t>
            </a:r>
            <a:r>
              <a:rPr lang="fr-FR" dirty="0"/>
              <a:t> 4,13	</a:t>
            </a:r>
          </a:p>
        </p:txBody>
      </p:sp>
    </p:spTree>
    <p:extLst>
      <p:ext uri="{BB962C8B-B14F-4D97-AF65-F5344CB8AC3E}">
        <p14:creationId xmlns:p14="http://schemas.microsoft.com/office/powerpoint/2010/main" val="41965026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2"/>
          </p:nvPr>
        </p:nvSpPr>
        <p:spPr/>
        <p:txBody>
          <a:bodyPr/>
          <a:lstStyle/>
          <a:p>
            <a:r>
              <a:rPr lang="fr-FR" dirty="0" smtClean="0"/>
              <a:t>Lors </a:t>
            </a:r>
            <a:r>
              <a:rPr lang="fr-FR" dirty="0"/>
              <a:t>du repas, </a:t>
            </a:r>
            <a:r>
              <a:rPr lang="fr-FR" dirty="0" err="1"/>
              <a:t>Boaz</a:t>
            </a:r>
            <a:r>
              <a:rPr lang="fr-FR" dirty="0"/>
              <a:t> lui dit de manger avec les moissonneurs.</a:t>
            </a:r>
          </a:p>
          <a:p>
            <a:r>
              <a:rPr lang="fr-FR" dirty="0" smtClean="0"/>
              <a:t>Il </a:t>
            </a:r>
            <a:r>
              <a:rPr lang="fr-FR" dirty="0"/>
              <a:t>donne	</a:t>
            </a:r>
            <a:r>
              <a:rPr lang="fr-FR" dirty="0" smtClean="0"/>
              <a:t>également l'ordre à ceux-ci de </a:t>
            </a:r>
            <a:r>
              <a:rPr lang="fr-FR" dirty="0"/>
              <a:t>laisser certains épis que Ruth peut glaner.</a:t>
            </a:r>
          </a:p>
          <a:p>
            <a:pPr lvl="2"/>
            <a:r>
              <a:rPr lang="fr-FR" dirty="0"/>
              <a:t>Elle glana dans le champ jusqu'au soir, et elle battit ce qu'elle avait glané. Il y eut environ un </a:t>
            </a:r>
            <a:r>
              <a:rPr lang="fr-FR" dirty="0" err="1"/>
              <a:t>épha</a:t>
            </a:r>
            <a:r>
              <a:rPr lang="fr-FR" dirty="0"/>
              <a:t> d'orge. </a:t>
            </a:r>
            <a:r>
              <a:rPr lang="fr-FR" dirty="0" err="1"/>
              <a:t>Rt</a:t>
            </a:r>
            <a:r>
              <a:rPr lang="fr-FR" dirty="0"/>
              <a:t> 2,17</a:t>
            </a:r>
          </a:p>
          <a:p>
            <a:pPr lvl="1"/>
            <a:r>
              <a:rPr lang="fr-FR" dirty="0"/>
              <a:t>Un </a:t>
            </a:r>
            <a:r>
              <a:rPr lang="fr-FR" dirty="0" err="1"/>
              <a:t>épha</a:t>
            </a:r>
            <a:r>
              <a:rPr lang="fr-FR" dirty="0"/>
              <a:t> correspond à 13-18 kg (35 litres).</a:t>
            </a:r>
          </a:p>
          <a:p>
            <a:r>
              <a:rPr lang="fr-CH" dirty="0"/>
              <a:t>De retour en ville, Naomi demande à Ruth:</a:t>
            </a:r>
            <a:endParaRPr lang="fr-FR" dirty="0"/>
          </a:p>
          <a:p>
            <a:pPr lvl="2"/>
            <a:r>
              <a:rPr lang="fr-FR" dirty="0"/>
              <a:t>Où as-tu glané aujourd'hui, et où as-tu travaillé? Béni soit celui qui s'est intéressé à toi! </a:t>
            </a:r>
          </a:p>
        </p:txBody>
      </p:sp>
    </p:spTree>
    <p:extLst>
      <p:ext uri="{BB962C8B-B14F-4D97-AF65-F5344CB8AC3E}">
        <p14:creationId xmlns:p14="http://schemas.microsoft.com/office/powerpoint/2010/main" val="21759568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2"/>
          </p:nvPr>
        </p:nvSpPr>
        <p:spPr/>
        <p:txBody>
          <a:bodyPr/>
          <a:lstStyle/>
          <a:p>
            <a:r>
              <a:rPr lang="fr-FR" dirty="0"/>
              <a:t>Ruth lui répond:</a:t>
            </a:r>
          </a:p>
          <a:p>
            <a:pPr lvl="2"/>
            <a:r>
              <a:rPr lang="fr-FR" dirty="0"/>
              <a:t>L'homme chez qui j'ai travaillé aujourd'hui, dit-elle, s'appelle </a:t>
            </a:r>
            <a:r>
              <a:rPr lang="fr-FR" dirty="0" err="1"/>
              <a:t>Boaz</a:t>
            </a:r>
            <a:r>
              <a:rPr lang="fr-FR" dirty="0"/>
              <a:t>. </a:t>
            </a:r>
            <a:r>
              <a:rPr lang="fr-FR" dirty="0" err="1"/>
              <a:t>Rt</a:t>
            </a:r>
            <a:r>
              <a:rPr lang="fr-FR" dirty="0"/>
              <a:t> 2,19	</a:t>
            </a:r>
          </a:p>
          <a:p>
            <a:r>
              <a:rPr lang="fr-CH" dirty="0" smtClean="0"/>
              <a:t>Naomi dit à Ruth:</a:t>
            </a:r>
          </a:p>
          <a:p>
            <a:pPr lvl="2"/>
            <a:r>
              <a:rPr lang="fr-FR" dirty="0"/>
              <a:t>Cet homme est notre </a:t>
            </a:r>
            <a:r>
              <a:rPr lang="fr-FR" dirty="0" smtClean="0"/>
              <a:t>parent … </a:t>
            </a:r>
            <a:r>
              <a:rPr lang="fr-FR" dirty="0"/>
              <a:t>il est de ceux qui ont sur nous droit de </a:t>
            </a:r>
            <a:r>
              <a:rPr lang="fr-FR" dirty="0" smtClean="0"/>
              <a:t>rachat. Ruth 2,20</a:t>
            </a:r>
          </a:p>
          <a:p>
            <a:r>
              <a:rPr lang="fr-FR" dirty="0" smtClean="0"/>
              <a:t>Ruth dit à sa belle-mère:</a:t>
            </a:r>
          </a:p>
          <a:p>
            <a:pPr lvl="2"/>
            <a:r>
              <a:rPr lang="fr-FR" dirty="0"/>
              <a:t>Il </a:t>
            </a:r>
            <a:r>
              <a:rPr lang="fr-FR" dirty="0" smtClean="0"/>
              <a:t>(</a:t>
            </a:r>
            <a:r>
              <a:rPr lang="fr-FR" dirty="0" err="1" smtClean="0"/>
              <a:t>Boaz</a:t>
            </a:r>
            <a:r>
              <a:rPr lang="fr-FR" dirty="0" smtClean="0"/>
              <a:t>) m'a </a:t>
            </a:r>
            <a:r>
              <a:rPr lang="fr-FR" dirty="0"/>
              <a:t>dit aussi : ‘Reste avec mes serviteurs jusqu'à ce qu'ils aient terminé toute ma moisson.’ </a:t>
            </a:r>
            <a:r>
              <a:rPr lang="fr-FR" dirty="0" smtClean="0"/>
              <a:t>Ruth 2,21</a:t>
            </a:r>
            <a:endParaRPr lang="fr-CH" dirty="0"/>
          </a:p>
        </p:txBody>
      </p:sp>
    </p:spTree>
    <p:extLst>
      <p:ext uri="{BB962C8B-B14F-4D97-AF65-F5344CB8AC3E}">
        <p14:creationId xmlns:p14="http://schemas.microsoft.com/office/powerpoint/2010/main" val="3496692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2"/>
          </p:nvPr>
        </p:nvSpPr>
        <p:spPr/>
        <p:txBody>
          <a:bodyPr/>
          <a:lstStyle/>
          <a:p>
            <a:r>
              <a:rPr lang="fr-CH" dirty="0" smtClean="0"/>
              <a:t>Naomi </a:t>
            </a:r>
            <a:r>
              <a:rPr lang="fr-CH" dirty="0"/>
              <a:t>conseille Ruth de ne pas aller dans un autre champ.</a:t>
            </a:r>
            <a:endParaRPr lang="fr-FR" dirty="0"/>
          </a:p>
          <a:p>
            <a:pPr lvl="2"/>
            <a:r>
              <a:rPr lang="fr-FR" dirty="0"/>
              <a:t>Elle resta donc avec les servantes de </a:t>
            </a:r>
            <a:r>
              <a:rPr lang="fr-FR" dirty="0" err="1"/>
              <a:t>Boaz</a:t>
            </a:r>
            <a:r>
              <a:rPr lang="fr-FR" dirty="0"/>
              <a:t>, pour glaner, jusqu'à la fin de la moisson des orges et de la moisson du froment. Et elle demeurait avec sa belle-mère. </a:t>
            </a:r>
            <a:r>
              <a:rPr lang="fr-FR" dirty="0" err="1"/>
              <a:t>Rt</a:t>
            </a:r>
            <a:r>
              <a:rPr lang="fr-FR" dirty="0"/>
              <a:t> 2,23	</a:t>
            </a:r>
          </a:p>
        </p:txBody>
      </p:sp>
      <p:pic>
        <p:nvPicPr>
          <p:cNvPr id="3" name="Espace réservé pour une image  2"/>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p:pic>
      <p:sp>
        <p:nvSpPr>
          <p:cNvPr id="5" name="Text Box 11"/>
          <p:cNvSpPr txBox="1">
            <a:spLocks noChangeArrowheads="1"/>
          </p:cNvSpPr>
          <p:nvPr/>
        </p:nvSpPr>
        <p:spPr bwMode="auto">
          <a:xfrm>
            <a:off x="2965849" y="6582688"/>
            <a:ext cx="10969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charset="0"/>
                <a:ea typeface="ＭＳ Ｐゴシック" charset="0"/>
                <a:cs typeface="ＭＳ Ｐゴシック" charset="0"/>
              </a:defRPr>
            </a:lvl1pPr>
            <a:lvl2pPr marL="742950" indent="-285750" eaLnBrk="0" hangingPunct="0">
              <a:defRPr sz="2400" b="1">
                <a:solidFill>
                  <a:schemeClr val="tx1"/>
                </a:solidFill>
                <a:latin typeface="Tahoma" charset="0"/>
                <a:ea typeface="ＭＳ Ｐゴシック" charset="0"/>
              </a:defRPr>
            </a:lvl2pPr>
            <a:lvl3pPr marL="1143000" indent="-228600" eaLnBrk="0" hangingPunct="0">
              <a:defRPr sz="2400" b="1">
                <a:solidFill>
                  <a:schemeClr val="tx1"/>
                </a:solidFill>
                <a:latin typeface="Tahoma" charset="0"/>
                <a:ea typeface="ＭＳ Ｐゴシック" charset="0"/>
              </a:defRPr>
            </a:lvl3pPr>
            <a:lvl4pPr marL="1600200" indent="-228600" eaLnBrk="0" hangingPunct="0">
              <a:defRPr sz="2400" b="1">
                <a:solidFill>
                  <a:schemeClr val="tx1"/>
                </a:solidFill>
                <a:latin typeface="Tahoma" charset="0"/>
                <a:ea typeface="ＭＳ Ｐゴシック" charset="0"/>
              </a:defRPr>
            </a:lvl4pPr>
            <a:lvl5pPr marL="2057400" indent="-228600" eaLnBrk="0" hangingPunct="0">
              <a:defRPr sz="2400" b="1">
                <a:solidFill>
                  <a:schemeClr val="tx1"/>
                </a:solidFill>
                <a:latin typeface="Tahoma" charset="0"/>
                <a:ea typeface="ＭＳ Ｐゴシック" charset="0"/>
              </a:defRPr>
            </a:lvl5pPr>
            <a:lvl6pPr marL="2514600" indent="-228600" eaLnBrk="0" fontAlgn="base" hangingPunct="0">
              <a:spcBef>
                <a:spcPct val="0"/>
              </a:spcBef>
              <a:spcAft>
                <a:spcPct val="0"/>
              </a:spcAft>
              <a:defRPr sz="2400" b="1">
                <a:solidFill>
                  <a:schemeClr val="tx1"/>
                </a:solidFill>
                <a:latin typeface="Tahoma" charset="0"/>
                <a:ea typeface="ＭＳ Ｐゴシック" charset="0"/>
              </a:defRPr>
            </a:lvl6pPr>
            <a:lvl7pPr marL="2971800" indent="-228600" eaLnBrk="0" fontAlgn="base" hangingPunct="0">
              <a:spcBef>
                <a:spcPct val="0"/>
              </a:spcBef>
              <a:spcAft>
                <a:spcPct val="0"/>
              </a:spcAft>
              <a:defRPr sz="2400" b="1">
                <a:solidFill>
                  <a:schemeClr val="tx1"/>
                </a:solidFill>
                <a:latin typeface="Tahoma" charset="0"/>
                <a:ea typeface="ＭＳ Ｐゴシック" charset="0"/>
              </a:defRPr>
            </a:lvl7pPr>
            <a:lvl8pPr marL="3429000" indent="-228600" eaLnBrk="0" fontAlgn="base" hangingPunct="0">
              <a:spcBef>
                <a:spcPct val="0"/>
              </a:spcBef>
              <a:spcAft>
                <a:spcPct val="0"/>
              </a:spcAft>
              <a:defRPr sz="2400" b="1">
                <a:solidFill>
                  <a:schemeClr val="tx1"/>
                </a:solidFill>
                <a:latin typeface="Tahoma" charset="0"/>
                <a:ea typeface="ＭＳ Ｐゴシック" charset="0"/>
              </a:defRPr>
            </a:lvl8pPr>
            <a:lvl9pPr marL="3886200" indent="-228600" eaLnBrk="0" fontAlgn="base" hangingPunct="0">
              <a:spcBef>
                <a:spcPct val="0"/>
              </a:spcBef>
              <a:spcAft>
                <a:spcPct val="0"/>
              </a:spcAft>
              <a:defRPr sz="2400" b="1">
                <a:solidFill>
                  <a:schemeClr val="tx1"/>
                </a:solidFill>
                <a:latin typeface="Tahoma" charset="0"/>
                <a:ea typeface="ＭＳ Ｐゴシック" charset="0"/>
              </a:defRPr>
            </a:lvl9pPr>
          </a:lstStyle>
          <a:p>
            <a:pPr eaLnBrk="1" hangingPunct="1"/>
            <a:r>
              <a:rPr lang="fr-CH" sz="1200" b="0" dirty="0" smtClean="0">
                <a:solidFill>
                  <a:srgbClr val="5F5F5F"/>
                </a:solidFill>
                <a:latin typeface="+mj-lt"/>
              </a:rPr>
              <a:t>FO</a:t>
            </a:r>
            <a:endParaRPr lang="fr-FR" sz="1200" b="0" dirty="0">
              <a:solidFill>
                <a:srgbClr val="5F5F5F"/>
              </a:solidFill>
              <a:latin typeface="+mj-lt"/>
            </a:endParaRPr>
          </a:p>
        </p:txBody>
      </p:sp>
    </p:spTree>
    <p:extLst>
      <p:ext uri="{BB962C8B-B14F-4D97-AF65-F5344CB8AC3E}">
        <p14:creationId xmlns:p14="http://schemas.microsoft.com/office/powerpoint/2010/main" val="20810696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2"/>
          </p:nvPr>
        </p:nvSpPr>
        <p:spPr/>
        <p:txBody>
          <a:bodyPr/>
          <a:lstStyle/>
          <a:p>
            <a:r>
              <a:rPr lang="fr-CH" dirty="0" smtClean="0"/>
              <a:t>Naomi </a:t>
            </a:r>
            <a:r>
              <a:rPr lang="fr-CH" dirty="0"/>
              <a:t>dit </a:t>
            </a:r>
            <a:r>
              <a:rPr lang="fr-CH" dirty="0" smtClean="0"/>
              <a:t>à Ruth d'aller </a:t>
            </a:r>
            <a:r>
              <a:rPr lang="fr-CH" dirty="0"/>
              <a:t>le soir vers Boaz et de se coucher à ses pieds. </a:t>
            </a:r>
            <a:endParaRPr lang="fr-FR" dirty="0"/>
          </a:p>
          <a:p>
            <a:pPr lvl="2"/>
            <a:r>
              <a:rPr lang="fr-FR" dirty="0" err="1"/>
              <a:t>Boaz</a:t>
            </a:r>
            <a:r>
              <a:rPr lang="fr-FR" dirty="0"/>
              <a:t> mangea et but, et son </a:t>
            </a:r>
            <a:r>
              <a:rPr lang="fr-FR" dirty="0" err="1"/>
              <a:t>coeur</a:t>
            </a:r>
            <a:r>
              <a:rPr lang="fr-FR" dirty="0"/>
              <a:t> était joyeux. </a:t>
            </a:r>
            <a:r>
              <a:rPr lang="fr-FR" dirty="0" smtClean="0"/>
              <a:t> Il </a:t>
            </a:r>
            <a:r>
              <a:rPr lang="fr-FR" dirty="0"/>
              <a:t>alla se coucher à l'extrémité d'un tas de gerbes. </a:t>
            </a:r>
            <a:r>
              <a:rPr lang="fr-FR" dirty="0" smtClean="0"/>
              <a:t>Ruth </a:t>
            </a:r>
            <a:r>
              <a:rPr lang="fr-FR" dirty="0"/>
              <a:t>vint alors tout doucement, découvrit ses pieds, et se coucha. </a:t>
            </a:r>
            <a:r>
              <a:rPr lang="fr-FR" dirty="0" err="1"/>
              <a:t>Rt</a:t>
            </a:r>
            <a:r>
              <a:rPr lang="fr-FR" dirty="0"/>
              <a:t> 3,7	</a:t>
            </a:r>
            <a:endParaRPr lang="fr-FR" dirty="0" smtClean="0"/>
          </a:p>
          <a:p>
            <a:r>
              <a:rPr lang="fr-FR" dirty="0" err="1"/>
              <a:t>Boaz</a:t>
            </a:r>
            <a:r>
              <a:rPr lang="fr-FR" dirty="0"/>
              <a:t> </a:t>
            </a:r>
            <a:r>
              <a:rPr lang="fr-FR" dirty="0" smtClean="0"/>
              <a:t>remarque Ruth et lui </a:t>
            </a:r>
            <a:r>
              <a:rPr lang="fr-FR" dirty="0"/>
              <a:t>demande son nom.</a:t>
            </a:r>
          </a:p>
          <a:p>
            <a:r>
              <a:rPr lang="fr-FR" dirty="0"/>
              <a:t>Elle répond:</a:t>
            </a:r>
          </a:p>
          <a:p>
            <a:pPr lvl="2"/>
            <a:r>
              <a:rPr lang="fr-FR" dirty="0"/>
              <a:t>Je suis Ruth, ta servante; étends ton aile sur ta servante, car tu as droit de rachat. </a:t>
            </a:r>
            <a:r>
              <a:rPr lang="fr-FR" dirty="0" err="1"/>
              <a:t>Rt</a:t>
            </a:r>
            <a:r>
              <a:rPr lang="fr-FR" dirty="0"/>
              <a:t> 3,9</a:t>
            </a:r>
          </a:p>
          <a:p>
            <a:r>
              <a:rPr lang="fr-FR" dirty="0"/>
              <a:t>En rachetant Ruth, </a:t>
            </a:r>
            <a:r>
              <a:rPr lang="fr-FR" dirty="0" err="1"/>
              <a:t>Boaz</a:t>
            </a:r>
            <a:r>
              <a:rPr lang="fr-FR" dirty="0"/>
              <a:t> peut lui assurer un avenir en Israël</a:t>
            </a:r>
            <a:r>
              <a:rPr lang="fr-FR" dirty="0" smtClean="0"/>
              <a:t>.</a:t>
            </a:r>
            <a:endParaRPr lang="fr-FR" dirty="0"/>
          </a:p>
        </p:txBody>
      </p:sp>
    </p:spTree>
    <p:extLst>
      <p:ext uri="{BB962C8B-B14F-4D97-AF65-F5344CB8AC3E}">
        <p14:creationId xmlns:p14="http://schemas.microsoft.com/office/powerpoint/2010/main" val="1972371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2"/>
          </p:nvPr>
        </p:nvSpPr>
        <p:spPr/>
        <p:txBody>
          <a:bodyPr/>
          <a:lstStyle/>
          <a:p>
            <a:r>
              <a:rPr lang="fr-CH" dirty="0" smtClean="0"/>
              <a:t>La </a:t>
            </a:r>
            <a:r>
              <a:rPr lang="fr-CH" dirty="0"/>
              <a:t>famine sévit dans le pays d'Israël.</a:t>
            </a:r>
            <a:endParaRPr lang="fr-FR" dirty="0"/>
          </a:p>
          <a:p>
            <a:r>
              <a:rPr lang="fr-CH" dirty="0"/>
              <a:t>L'état moral du </a:t>
            </a:r>
            <a:r>
              <a:rPr lang="fr-CH" dirty="0" smtClean="0"/>
              <a:t>peuple </a:t>
            </a:r>
            <a:r>
              <a:rPr lang="fr-CH" dirty="0"/>
              <a:t>se trouve au plus bas</a:t>
            </a:r>
            <a:r>
              <a:rPr lang="fr-CH" dirty="0" smtClean="0"/>
              <a:t>.</a:t>
            </a:r>
          </a:p>
          <a:p>
            <a:r>
              <a:rPr lang="fr-CH" dirty="0"/>
              <a:t>Elimélec, de Béthléhem, part avec sa femme et ses 2 fils dans le pays de Moab. </a:t>
            </a:r>
          </a:p>
        </p:txBody>
      </p:sp>
      <p:pic>
        <p:nvPicPr>
          <p:cNvPr id="5" name="Image 1"/>
          <p:cNvPicPr>
            <a:picLocks noGrp="1"/>
          </p:cNvPicPr>
          <p:nvPr>
            <p:ph type="pic" sz="quarter" idx="13"/>
          </p:nvPr>
        </p:nvPicPr>
        <p:blipFill rotWithShape="1">
          <a:blip r:embed="rId2" cstate="email">
            <a:extLst>
              <a:ext uri="{28A0092B-C50C-407E-A947-70E740481C1C}">
                <a14:useLocalDpi xmlns:a14="http://schemas.microsoft.com/office/drawing/2010/main"/>
              </a:ext>
            </a:extLst>
          </a:blip>
          <a:srcRect/>
          <a:stretch/>
        </p:blipFill>
        <p:spPr bwMode="auto">
          <a:xfrm>
            <a:off x="-22150" y="4025018"/>
            <a:ext cx="9166150" cy="285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re 2"/>
          <p:cNvSpPr>
            <a:spLocks noGrp="1"/>
          </p:cNvSpPr>
          <p:nvPr>
            <p:ph type="title"/>
          </p:nvPr>
        </p:nvSpPr>
        <p:spPr/>
        <p:txBody>
          <a:bodyPr/>
          <a:lstStyle/>
          <a:p>
            <a:r>
              <a:rPr lang="fr-CH" dirty="0" smtClean="0"/>
              <a:t>Situation</a:t>
            </a:r>
            <a:endParaRPr lang="fr-FR" dirty="0"/>
          </a:p>
        </p:txBody>
      </p:sp>
      <p:sp>
        <p:nvSpPr>
          <p:cNvPr id="6" name="Text Box 11"/>
          <p:cNvSpPr txBox="1">
            <a:spLocks noChangeArrowheads="1"/>
          </p:cNvSpPr>
          <p:nvPr/>
        </p:nvSpPr>
        <p:spPr bwMode="auto">
          <a:xfrm>
            <a:off x="8595518" y="6581001"/>
            <a:ext cx="10969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charset="0"/>
                <a:ea typeface="ＭＳ Ｐゴシック" charset="0"/>
                <a:cs typeface="ＭＳ Ｐゴシック" charset="0"/>
              </a:defRPr>
            </a:lvl1pPr>
            <a:lvl2pPr marL="742950" indent="-285750" eaLnBrk="0" hangingPunct="0">
              <a:defRPr sz="2400" b="1">
                <a:solidFill>
                  <a:schemeClr val="tx1"/>
                </a:solidFill>
                <a:latin typeface="Tahoma" charset="0"/>
                <a:ea typeface="ＭＳ Ｐゴシック" charset="0"/>
              </a:defRPr>
            </a:lvl2pPr>
            <a:lvl3pPr marL="1143000" indent="-228600" eaLnBrk="0" hangingPunct="0">
              <a:defRPr sz="2400" b="1">
                <a:solidFill>
                  <a:schemeClr val="tx1"/>
                </a:solidFill>
                <a:latin typeface="Tahoma" charset="0"/>
                <a:ea typeface="ＭＳ Ｐゴシック" charset="0"/>
              </a:defRPr>
            </a:lvl3pPr>
            <a:lvl4pPr marL="1600200" indent="-228600" eaLnBrk="0" hangingPunct="0">
              <a:defRPr sz="2400" b="1">
                <a:solidFill>
                  <a:schemeClr val="tx1"/>
                </a:solidFill>
                <a:latin typeface="Tahoma" charset="0"/>
                <a:ea typeface="ＭＳ Ｐゴシック" charset="0"/>
              </a:defRPr>
            </a:lvl4pPr>
            <a:lvl5pPr marL="2057400" indent="-228600" eaLnBrk="0" hangingPunct="0">
              <a:defRPr sz="2400" b="1">
                <a:solidFill>
                  <a:schemeClr val="tx1"/>
                </a:solidFill>
                <a:latin typeface="Tahoma" charset="0"/>
                <a:ea typeface="ＭＳ Ｐゴシック" charset="0"/>
              </a:defRPr>
            </a:lvl5pPr>
            <a:lvl6pPr marL="2514600" indent="-228600" eaLnBrk="0" fontAlgn="base" hangingPunct="0">
              <a:spcBef>
                <a:spcPct val="0"/>
              </a:spcBef>
              <a:spcAft>
                <a:spcPct val="0"/>
              </a:spcAft>
              <a:defRPr sz="2400" b="1">
                <a:solidFill>
                  <a:schemeClr val="tx1"/>
                </a:solidFill>
                <a:latin typeface="Tahoma" charset="0"/>
                <a:ea typeface="ＭＳ Ｐゴシック" charset="0"/>
              </a:defRPr>
            </a:lvl6pPr>
            <a:lvl7pPr marL="2971800" indent="-228600" eaLnBrk="0" fontAlgn="base" hangingPunct="0">
              <a:spcBef>
                <a:spcPct val="0"/>
              </a:spcBef>
              <a:spcAft>
                <a:spcPct val="0"/>
              </a:spcAft>
              <a:defRPr sz="2400" b="1">
                <a:solidFill>
                  <a:schemeClr val="tx1"/>
                </a:solidFill>
                <a:latin typeface="Tahoma" charset="0"/>
                <a:ea typeface="ＭＳ Ｐゴシック" charset="0"/>
              </a:defRPr>
            </a:lvl7pPr>
            <a:lvl8pPr marL="3429000" indent="-228600" eaLnBrk="0" fontAlgn="base" hangingPunct="0">
              <a:spcBef>
                <a:spcPct val="0"/>
              </a:spcBef>
              <a:spcAft>
                <a:spcPct val="0"/>
              </a:spcAft>
              <a:defRPr sz="2400" b="1">
                <a:solidFill>
                  <a:schemeClr val="tx1"/>
                </a:solidFill>
                <a:latin typeface="Tahoma" charset="0"/>
                <a:ea typeface="ＭＳ Ｐゴシック" charset="0"/>
              </a:defRPr>
            </a:lvl8pPr>
            <a:lvl9pPr marL="3886200" indent="-228600" eaLnBrk="0" fontAlgn="base" hangingPunct="0">
              <a:spcBef>
                <a:spcPct val="0"/>
              </a:spcBef>
              <a:spcAft>
                <a:spcPct val="0"/>
              </a:spcAft>
              <a:defRPr sz="2400" b="1">
                <a:solidFill>
                  <a:schemeClr val="tx1"/>
                </a:solidFill>
                <a:latin typeface="Tahoma" charset="0"/>
                <a:ea typeface="ＭＳ Ｐゴシック" charset="0"/>
              </a:defRPr>
            </a:lvl9pPr>
          </a:lstStyle>
          <a:p>
            <a:pPr eaLnBrk="1" hangingPunct="1"/>
            <a:r>
              <a:rPr lang="fr-CH" sz="1200" b="0" dirty="0" smtClean="0">
                <a:solidFill>
                  <a:srgbClr val="5F5F5F"/>
                </a:solidFill>
                <a:latin typeface="+mj-lt"/>
              </a:rPr>
              <a:t>TP</a:t>
            </a:r>
            <a:endParaRPr lang="fr-FR" sz="1200" b="0" dirty="0">
              <a:solidFill>
                <a:srgbClr val="5F5F5F"/>
              </a:solidFill>
              <a:latin typeface="+mj-lt"/>
            </a:endParaRPr>
          </a:p>
        </p:txBody>
      </p:sp>
    </p:spTree>
    <p:extLst>
      <p:ext uri="{BB962C8B-B14F-4D97-AF65-F5344CB8AC3E}">
        <p14:creationId xmlns:p14="http://schemas.microsoft.com/office/powerpoint/2010/main" val="24066383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space réservé pour une image  2"/>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p:pic>
      <p:sp>
        <p:nvSpPr>
          <p:cNvPr id="4" name="Espace réservé du texte 3"/>
          <p:cNvSpPr>
            <a:spLocks noGrp="1"/>
          </p:cNvSpPr>
          <p:nvPr>
            <p:ph type="body" sz="quarter" idx="12"/>
          </p:nvPr>
        </p:nvSpPr>
        <p:spPr/>
        <p:txBody>
          <a:bodyPr/>
          <a:lstStyle/>
          <a:p>
            <a:r>
              <a:rPr lang="fr-CH" dirty="0" smtClean="0"/>
              <a:t>Jésus </a:t>
            </a:r>
            <a:r>
              <a:rPr lang="fr-CH" dirty="0"/>
              <a:t>a payé très cher pour nous sauver.</a:t>
            </a:r>
            <a:endParaRPr lang="fr-FR" dirty="0"/>
          </a:p>
          <a:p>
            <a:pPr lvl="2"/>
            <a:r>
              <a:rPr lang="fr-FR" dirty="0"/>
              <a:t>vous savez que ce n'est pas par des choses périssables, par de l'argent ou de l'or, que vous avez été rachetés …mais par le sang précieux de Christ… 1.Pi 1,18</a:t>
            </a:r>
          </a:p>
          <a:p>
            <a:r>
              <a:rPr lang="fr-CH" dirty="0"/>
              <a:t>Seul le sang de Jésus peut</a:t>
            </a:r>
            <a:endParaRPr lang="fr-FR" dirty="0"/>
          </a:p>
          <a:p>
            <a:pPr lvl="1"/>
            <a:r>
              <a:rPr lang="fr-CH" dirty="0"/>
              <a:t>nous rendre libre,</a:t>
            </a:r>
            <a:endParaRPr lang="fr-FR" dirty="0"/>
          </a:p>
          <a:p>
            <a:pPr lvl="1"/>
            <a:r>
              <a:rPr lang="fr-CH" dirty="0"/>
              <a:t>nous assurer une vie éternelle avec Christ</a:t>
            </a:r>
            <a:r>
              <a:rPr lang="fr-CH" dirty="0" smtClean="0"/>
              <a:t>.</a:t>
            </a:r>
            <a:endParaRPr lang="fr-FR" dirty="0"/>
          </a:p>
        </p:txBody>
      </p:sp>
      <p:sp>
        <p:nvSpPr>
          <p:cNvPr id="5" name="Text Box 11"/>
          <p:cNvSpPr txBox="1">
            <a:spLocks noChangeArrowheads="1"/>
          </p:cNvSpPr>
          <p:nvPr/>
        </p:nvSpPr>
        <p:spPr bwMode="auto">
          <a:xfrm>
            <a:off x="2965849" y="6582688"/>
            <a:ext cx="10969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charset="0"/>
                <a:ea typeface="ＭＳ Ｐゴシック" charset="0"/>
                <a:cs typeface="ＭＳ Ｐゴシック" charset="0"/>
              </a:defRPr>
            </a:lvl1pPr>
            <a:lvl2pPr marL="742950" indent="-285750" eaLnBrk="0" hangingPunct="0">
              <a:defRPr sz="2400" b="1">
                <a:solidFill>
                  <a:schemeClr val="tx1"/>
                </a:solidFill>
                <a:latin typeface="Tahoma" charset="0"/>
                <a:ea typeface="ＭＳ Ｐゴシック" charset="0"/>
              </a:defRPr>
            </a:lvl2pPr>
            <a:lvl3pPr marL="1143000" indent="-228600" eaLnBrk="0" hangingPunct="0">
              <a:defRPr sz="2400" b="1">
                <a:solidFill>
                  <a:schemeClr val="tx1"/>
                </a:solidFill>
                <a:latin typeface="Tahoma" charset="0"/>
                <a:ea typeface="ＭＳ Ｐゴシック" charset="0"/>
              </a:defRPr>
            </a:lvl3pPr>
            <a:lvl4pPr marL="1600200" indent="-228600" eaLnBrk="0" hangingPunct="0">
              <a:defRPr sz="2400" b="1">
                <a:solidFill>
                  <a:schemeClr val="tx1"/>
                </a:solidFill>
                <a:latin typeface="Tahoma" charset="0"/>
                <a:ea typeface="ＭＳ Ｐゴシック" charset="0"/>
              </a:defRPr>
            </a:lvl4pPr>
            <a:lvl5pPr marL="2057400" indent="-228600" eaLnBrk="0" hangingPunct="0">
              <a:defRPr sz="2400" b="1">
                <a:solidFill>
                  <a:schemeClr val="tx1"/>
                </a:solidFill>
                <a:latin typeface="Tahoma" charset="0"/>
                <a:ea typeface="ＭＳ Ｐゴシック" charset="0"/>
              </a:defRPr>
            </a:lvl5pPr>
            <a:lvl6pPr marL="2514600" indent="-228600" eaLnBrk="0" fontAlgn="base" hangingPunct="0">
              <a:spcBef>
                <a:spcPct val="0"/>
              </a:spcBef>
              <a:spcAft>
                <a:spcPct val="0"/>
              </a:spcAft>
              <a:defRPr sz="2400" b="1">
                <a:solidFill>
                  <a:schemeClr val="tx1"/>
                </a:solidFill>
                <a:latin typeface="Tahoma" charset="0"/>
                <a:ea typeface="ＭＳ Ｐゴシック" charset="0"/>
              </a:defRPr>
            </a:lvl6pPr>
            <a:lvl7pPr marL="2971800" indent="-228600" eaLnBrk="0" fontAlgn="base" hangingPunct="0">
              <a:spcBef>
                <a:spcPct val="0"/>
              </a:spcBef>
              <a:spcAft>
                <a:spcPct val="0"/>
              </a:spcAft>
              <a:defRPr sz="2400" b="1">
                <a:solidFill>
                  <a:schemeClr val="tx1"/>
                </a:solidFill>
                <a:latin typeface="Tahoma" charset="0"/>
                <a:ea typeface="ＭＳ Ｐゴシック" charset="0"/>
              </a:defRPr>
            </a:lvl7pPr>
            <a:lvl8pPr marL="3429000" indent="-228600" eaLnBrk="0" fontAlgn="base" hangingPunct="0">
              <a:spcBef>
                <a:spcPct val="0"/>
              </a:spcBef>
              <a:spcAft>
                <a:spcPct val="0"/>
              </a:spcAft>
              <a:defRPr sz="2400" b="1">
                <a:solidFill>
                  <a:schemeClr val="tx1"/>
                </a:solidFill>
                <a:latin typeface="Tahoma" charset="0"/>
                <a:ea typeface="ＭＳ Ｐゴシック" charset="0"/>
              </a:defRPr>
            </a:lvl8pPr>
            <a:lvl9pPr marL="3886200" indent="-228600" eaLnBrk="0" fontAlgn="base" hangingPunct="0">
              <a:spcBef>
                <a:spcPct val="0"/>
              </a:spcBef>
              <a:spcAft>
                <a:spcPct val="0"/>
              </a:spcAft>
              <a:defRPr sz="2400" b="1">
                <a:solidFill>
                  <a:schemeClr val="tx1"/>
                </a:solidFill>
                <a:latin typeface="Tahoma" charset="0"/>
                <a:ea typeface="ＭＳ Ｐゴシック" charset="0"/>
              </a:defRPr>
            </a:lvl9pPr>
          </a:lstStyle>
          <a:p>
            <a:pPr eaLnBrk="1" hangingPunct="1"/>
            <a:r>
              <a:rPr lang="fr-CH" sz="1200" b="0" dirty="0" smtClean="0">
                <a:solidFill>
                  <a:srgbClr val="5F5F5F"/>
                </a:solidFill>
                <a:latin typeface="+mj-lt"/>
              </a:rPr>
              <a:t>FO</a:t>
            </a:r>
            <a:endParaRPr lang="fr-FR" sz="1200" b="0" dirty="0">
              <a:solidFill>
                <a:srgbClr val="5F5F5F"/>
              </a:solidFill>
              <a:latin typeface="+mj-lt"/>
            </a:endParaRPr>
          </a:p>
        </p:txBody>
      </p:sp>
    </p:spTree>
    <p:extLst>
      <p:ext uri="{BB962C8B-B14F-4D97-AF65-F5344CB8AC3E}">
        <p14:creationId xmlns:p14="http://schemas.microsoft.com/office/powerpoint/2010/main" val="36358796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2"/>
          </p:nvPr>
        </p:nvSpPr>
        <p:spPr/>
        <p:txBody>
          <a:bodyPr/>
          <a:lstStyle/>
          <a:p>
            <a:r>
              <a:rPr lang="fr-CH" dirty="0" smtClean="0"/>
              <a:t>Boaz dit à Ruth qu'une </a:t>
            </a:r>
            <a:r>
              <a:rPr lang="fr-CH" dirty="0"/>
              <a:t>autre personne a un droit de rachat avant </a:t>
            </a:r>
            <a:r>
              <a:rPr lang="fr-CH" dirty="0" smtClean="0"/>
              <a:t>lui.</a:t>
            </a:r>
            <a:r>
              <a:rPr lang="fr-FR" dirty="0"/>
              <a:t> </a:t>
            </a:r>
            <a:r>
              <a:rPr lang="fr-CH" dirty="0" smtClean="0"/>
              <a:t>Il </a:t>
            </a:r>
            <a:r>
              <a:rPr lang="fr-CH" dirty="0"/>
              <a:t>lui dit encore:</a:t>
            </a:r>
            <a:endParaRPr lang="fr-FR" dirty="0"/>
          </a:p>
          <a:p>
            <a:pPr lvl="2"/>
            <a:r>
              <a:rPr lang="fr-FR" dirty="0"/>
              <a:t>Passe ici la nuit. Et demain, s'il veut user envers toi du droit de rachat, à la bonne heure, qu'il le fasse; mais s'il ne lui plaît pas d'en user envers toi, j'en userai, moi, l'Eternel est vivant! Reste couchée jusqu'au matin.</a:t>
            </a:r>
            <a:br>
              <a:rPr lang="fr-FR" dirty="0"/>
            </a:br>
            <a:r>
              <a:rPr lang="fr-FR" dirty="0" err="1"/>
              <a:t>Rt</a:t>
            </a:r>
            <a:r>
              <a:rPr lang="fr-FR" dirty="0"/>
              <a:t> 3,13	</a:t>
            </a:r>
            <a:endParaRPr lang="fr-FR" dirty="0" smtClean="0"/>
          </a:p>
          <a:p>
            <a:r>
              <a:rPr lang="fr-CH" dirty="0"/>
              <a:t>Au matin, Boaz lui remplit son manteau d'orge.</a:t>
            </a:r>
            <a:endParaRPr lang="fr-FR" dirty="0"/>
          </a:p>
          <a:p>
            <a:pPr lvl="2"/>
            <a:endParaRPr lang="fr-FR" dirty="0"/>
          </a:p>
        </p:txBody>
      </p:sp>
      <p:pic>
        <p:nvPicPr>
          <p:cNvPr id="3" name="Espace réservé pour une image  2"/>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p:pic>
      <p:sp>
        <p:nvSpPr>
          <p:cNvPr id="5" name="Text Box 11"/>
          <p:cNvSpPr txBox="1">
            <a:spLocks noChangeArrowheads="1"/>
          </p:cNvSpPr>
          <p:nvPr/>
        </p:nvSpPr>
        <p:spPr bwMode="auto">
          <a:xfrm>
            <a:off x="8437403" y="6011334"/>
            <a:ext cx="3784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ahoma" charset="0"/>
                <a:ea typeface="ＭＳ Ｐゴシック" charset="0"/>
                <a:cs typeface="ＭＳ Ｐゴシック" charset="0"/>
              </a:defRPr>
            </a:lvl1pPr>
            <a:lvl2pPr marL="742950" indent="-285750" eaLnBrk="0" hangingPunct="0">
              <a:defRPr sz="2400" b="1">
                <a:solidFill>
                  <a:schemeClr val="tx1"/>
                </a:solidFill>
                <a:latin typeface="Tahoma" charset="0"/>
                <a:ea typeface="ＭＳ Ｐゴシック" charset="0"/>
              </a:defRPr>
            </a:lvl2pPr>
            <a:lvl3pPr marL="1143000" indent="-228600" eaLnBrk="0" hangingPunct="0">
              <a:defRPr sz="2400" b="1">
                <a:solidFill>
                  <a:schemeClr val="tx1"/>
                </a:solidFill>
                <a:latin typeface="Tahoma" charset="0"/>
                <a:ea typeface="ＭＳ Ｐゴシック" charset="0"/>
              </a:defRPr>
            </a:lvl3pPr>
            <a:lvl4pPr marL="1600200" indent="-228600" eaLnBrk="0" hangingPunct="0">
              <a:defRPr sz="2400" b="1">
                <a:solidFill>
                  <a:schemeClr val="tx1"/>
                </a:solidFill>
                <a:latin typeface="Tahoma" charset="0"/>
                <a:ea typeface="ＭＳ Ｐゴシック" charset="0"/>
              </a:defRPr>
            </a:lvl4pPr>
            <a:lvl5pPr marL="2057400" indent="-228600" eaLnBrk="0" hangingPunct="0">
              <a:defRPr sz="2400" b="1">
                <a:solidFill>
                  <a:schemeClr val="tx1"/>
                </a:solidFill>
                <a:latin typeface="Tahoma" charset="0"/>
                <a:ea typeface="ＭＳ Ｐゴシック" charset="0"/>
              </a:defRPr>
            </a:lvl5pPr>
            <a:lvl6pPr marL="2514600" indent="-228600" eaLnBrk="0" fontAlgn="base" hangingPunct="0">
              <a:spcBef>
                <a:spcPct val="0"/>
              </a:spcBef>
              <a:spcAft>
                <a:spcPct val="0"/>
              </a:spcAft>
              <a:defRPr sz="2400" b="1">
                <a:solidFill>
                  <a:schemeClr val="tx1"/>
                </a:solidFill>
                <a:latin typeface="Tahoma" charset="0"/>
                <a:ea typeface="ＭＳ Ｐゴシック" charset="0"/>
              </a:defRPr>
            </a:lvl6pPr>
            <a:lvl7pPr marL="2971800" indent="-228600" eaLnBrk="0" fontAlgn="base" hangingPunct="0">
              <a:spcBef>
                <a:spcPct val="0"/>
              </a:spcBef>
              <a:spcAft>
                <a:spcPct val="0"/>
              </a:spcAft>
              <a:defRPr sz="2400" b="1">
                <a:solidFill>
                  <a:schemeClr val="tx1"/>
                </a:solidFill>
                <a:latin typeface="Tahoma" charset="0"/>
                <a:ea typeface="ＭＳ Ｐゴシック" charset="0"/>
              </a:defRPr>
            </a:lvl7pPr>
            <a:lvl8pPr marL="3429000" indent="-228600" eaLnBrk="0" fontAlgn="base" hangingPunct="0">
              <a:spcBef>
                <a:spcPct val="0"/>
              </a:spcBef>
              <a:spcAft>
                <a:spcPct val="0"/>
              </a:spcAft>
              <a:defRPr sz="2400" b="1">
                <a:solidFill>
                  <a:schemeClr val="tx1"/>
                </a:solidFill>
                <a:latin typeface="Tahoma" charset="0"/>
                <a:ea typeface="ＭＳ Ｐゴシック" charset="0"/>
              </a:defRPr>
            </a:lvl8pPr>
            <a:lvl9pPr marL="3886200" indent="-228600" eaLnBrk="0" fontAlgn="base" hangingPunct="0">
              <a:spcBef>
                <a:spcPct val="0"/>
              </a:spcBef>
              <a:spcAft>
                <a:spcPct val="0"/>
              </a:spcAft>
              <a:defRPr sz="2400" b="1">
                <a:solidFill>
                  <a:schemeClr val="tx1"/>
                </a:solidFill>
                <a:latin typeface="Tahoma" charset="0"/>
                <a:ea typeface="ＭＳ Ｐゴシック" charset="0"/>
              </a:defRPr>
            </a:lvl9pPr>
          </a:lstStyle>
          <a:p>
            <a:pPr eaLnBrk="1" hangingPunct="1"/>
            <a:r>
              <a:rPr lang="fr-CH" sz="1200" b="0" dirty="0" smtClean="0">
                <a:solidFill>
                  <a:srgbClr val="5F5F5F"/>
                </a:solidFill>
                <a:latin typeface="+mj-lt"/>
              </a:rPr>
              <a:t>TP</a:t>
            </a:r>
            <a:endParaRPr lang="fr-FR" sz="1200" b="0" dirty="0">
              <a:solidFill>
                <a:srgbClr val="5F5F5F"/>
              </a:solidFill>
              <a:latin typeface="+mj-lt"/>
            </a:endParaRPr>
          </a:p>
        </p:txBody>
      </p:sp>
    </p:spTree>
    <p:extLst>
      <p:ext uri="{BB962C8B-B14F-4D97-AF65-F5344CB8AC3E}">
        <p14:creationId xmlns:p14="http://schemas.microsoft.com/office/powerpoint/2010/main" val="11341884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2"/>
          </p:nvPr>
        </p:nvSpPr>
        <p:spPr/>
        <p:txBody>
          <a:bodyPr/>
          <a:lstStyle/>
          <a:p>
            <a:r>
              <a:rPr lang="fr-CH" dirty="0" smtClean="0"/>
              <a:t>Boaz </a:t>
            </a:r>
            <a:r>
              <a:rPr lang="fr-CH" dirty="0"/>
              <a:t>monte à la porte et s'y arrête.</a:t>
            </a:r>
            <a:endParaRPr lang="fr-FR" dirty="0"/>
          </a:p>
          <a:p>
            <a:pPr lvl="1"/>
            <a:r>
              <a:rPr lang="fr-CH" dirty="0"/>
              <a:t>La porte d'une ville était l'endroit où s'exerçait le jugement.</a:t>
            </a:r>
            <a:endParaRPr lang="fr-FR" dirty="0"/>
          </a:p>
          <a:p>
            <a:pPr lvl="1"/>
            <a:r>
              <a:rPr lang="fr-CH" dirty="0"/>
              <a:t>La justice doit être satisfaite avant que Ruth puisse être bénie.</a:t>
            </a:r>
            <a:endParaRPr lang="fr-FR" dirty="0"/>
          </a:p>
          <a:p>
            <a:r>
              <a:rPr lang="fr-CH" dirty="0"/>
              <a:t>Il fait venir celui qui a un droit de rachat.</a:t>
            </a:r>
            <a:endParaRPr lang="fr-FR" dirty="0"/>
          </a:p>
          <a:p>
            <a:r>
              <a:rPr lang="fr-CH" dirty="0"/>
              <a:t>Il demande à 10 hommes de la ville d'être témoins de la discussion.</a:t>
            </a:r>
            <a:endParaRPr lang="fr-FR" dirty="0"/>
          </a:p>
          <a:p>
            <a:r>
              <a:rPr lang="fr-CH" dirty="0"/>
              <a:t>Puis Boaz dit à celui qui a le droit de rachat:</a:t>
            </a:r>
            <a:endParaRPr lang="fr-FR" dirty="0"/>
          </a:p>
          <a:p>
            <a:pPr lvl="2"/>
            <a:r>
              <a:rPr lang="fr-FR" dirty="0"/>
              <a:t>Naomi, revenue du pays de Moab, a vendu la parcelle de terre qui appartenait à notre frère </a:t>
            </a:r>
            <a:r>
              <a:rPr lang="fr-FR" dirty="0" err="1"/>
              <a:t>Elimélec</a:t>
            </a:r>
            <a:r>
              <a:rPr lang="fr-FR" dirty="0"/>
              <a:t>. J'ai cru devoir t'en informer, et te dire: Acquiers-la, en présence des habitants et en présence des anciens de mon peuple. </a:t>
            </a:r>
            <a:r>
              <a:rPr lang="fr-FR" dirty="0" err="1"/>
              <a:t>Rt</a:t>
            </a:r>
            <a:r>
              <a:rPr lang="fr-FR" dirty="0"/>
              <a:t> 4,3-</a:t>
            </a:r>
            <a:r>
              <a:rPr lang="fr-FR" dirty="0" smtClean="0"/>
              <a:t>4</a:t>
            </a:r>
            <a:endParaRPr lang="fr-FR" dirty="0"/>
          </a:p>
        </p:txBody>
      </p:sp>
      <p:sp>
        <p:nvSpPr>
          <p:cNvPr id="2" name="Titre 1"/>
          <p:cNvSpPr>
            <a:spLocks noGrp="1"/>
          </p:cNvSpPr>
          <p:nvPr>
            <p:ph type="title"/>
          </p:nvPr>
        </p:nvSpPr>
        <p:spPr/>
        <p:txBody>
          <a:bodyPr/>
          <a:lstStyle/>
          <a:p>
            <a:r>
              <a:rPr lang="fr-CH" dirty="0"/>
              <a:t>Mariage de </a:t>
            </a:r>
            <a:r>
              <a:rPr lang="fr-CH" dirty="0" smtClean="0"/>
              <a:t>Ruth</a:t>
            </a:r>
            <a:endParaRPr lang="fr-FR" dirty="0"/>
          </a:p>
        </p:txBody>
      </p:sp>
    </p:spTree>
    <p:extLst>
      <p:ext uri="{BB962C8B-B14F-4D97-AF65-F5344CB8AC3E}">
        <p14:creationId xmlns:p14="http://schemas.microsoft.com/office/powerpoint/2010/main" val="5964288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2"/>
          </p:nvPr>
        </p:nvSpPr>
        <p:spPr/>
        <p:txBody>
          <a:bodyPr/>
          <a:lstStyle/>
          <a:p>
            <a:r>
              <a:rPr lang="fr-CH" dirty="0" smtClean="0"/>
              <a:t>Il </a:t>
            </a:r>
            <a:r>
              <a:rPr lang="fr-CH" dirty="0"/>
              <a:t>lui dit encore:</a:t>
            </a:r>
            <a:endParaRPr lang="fr-FR" dirty="0"/>
          </a:p>
          <a:p>
            <a:pPr lvl="2"/>
            <a:r>
              <a:rPr lang="fr-FR" dirty="0"/>
              <a:t>Si tu veux racheter, rachète; mais si tu ne veux pas, déclare-le-moi, afin que je le sache. Car il n'y a personne avant toi qui ait le droit de rachat, et je l'ai après toi. Et il répondit: je rachèterai. </a:t>
            </a:r>
            <a:r>
              <a:rPr lang="fr-FR" dirty="0" err="1"/>
              <a:t>Rt</a:t>
            </a:r>
            <a:r>
              <a:rPr lang="fr-FR" dirty="0"/>
              <a:t> </a:t>
            </a:r>
            <a:r>
              <a:rPr lang="fr-FR" dirty="0" smtClean="0"/>
              <a:t>4,4</a:t>
            </a:r>
            <a:endParaRPr lang="fr-FR" dirty="0"/>
          </a:p>
        </p:txBody>
      </p:sp>
      <p:pic>
        <p:nvPicPr>
          <p:cNvPr id="3" name="Espace réservé pour une image  2"/>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a:xfrm>
            <a:off x="-22225" y="3894138"/>
            <a:ext cx="9166225" cy="2987675"/>
          </a:xfrm>
        </p:spPr>
      </p:pic>
      <p:sp>
        <p:nvSpPr>
          <p:cNvPr id="5" name="Text Box 11"/>
          <p:cNvSpPr txBox="1">
            <a:spLocks noChangeArrowheads="1"/>
          </p:cNvSpPr>
          <p:nvPr/>
        </p:nvSpPr>
        <p:spPr bwMode="auto">
          <a:xfrm>
            <a:off x="8611480" y="6550605"/>
            <a:ext cx="53252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ahoma" charset="0"/>
                <a:ea typeface="ＭＳ Ｐゴシック" charset="0"/>
                <a:cs typeface="ＭＳ Ｐゴシック" charset="0"/>
              </a:defRPr>
            </a:lvl1pPr>
            <a:lvl2pPr marL="742950" indent="-285750" eaLnBrk="0" hangingPunct="0">
              <a:defRPr sz="2400" b="1">
                <a:solidFill>
                  <a:schemeClr val="tx1"/>
                </a:solidFill>
                <a:latin typeface="Tahoma" charset="0"/>
                <a:ea typeface="ＭＳ Ｐゴシック" charset="0"/>
              </a:defRPr>
            </a:lvl2pPr>
            <a:lvl3pPr marL="1143000" indent="-228600" eaLnBrk="0" hangingPunct="0">
              <a:defRPr sz="2400" b="1">
                <a:solidFill>
                  <a:schemeClr val="tx1"/>
                </a:solidFill>
                <a:latin typeface="Tahoma" charset="0"/>
                <a:ea typeface="ＭＳ Ｐゴシック" charset="0"/>
              </a:defRPr>
            </a:lvl3pPr>
            <a:lvl4pPr marL="1600200" indent="-228600" eaLnBrk="0" hangingPunct="0">
              <a:defRPr sz="2400" b="1">
                <a:solidFill>
                  <a:schemeClr val="tx1"/>
                </a:solidFill>
                <a:latin typeface="Tahoma" charset="0"/>
                <a:ea typeface="ＭＳ Ｐゴシック" charset="0"/>
              </a:defRPr>
            </a:lvl4pPr>
            <a:lvl5pPr marL="2057400" indent="-228600" eaLnBrk="0" hangingPunct="0">
              <a:defRPr sz="2400" b="1">
                <a:solidFill>
                  <a:schemeClr val="tx1"/>
                </a:solidFill>
                <a:latin typeface="Tahoma" charset="0"/>
                <a:ea typeface="ＭＳ Ｐゴシック" charset="0"/>
              </a:defRPr>
            </a:lvl5pPr>
            <a:lvl6pPr marL="2514600" indent="-228600" eaLnBrk="0" fontAlgn="base" hangingPunct="0">
              <a:spcBef>
                <a:spcPct val="0"/>
              </a:spcBef>
              <a:spcAft>
                <a:spcPct val="0"/>
              </a:spcAft>
              <a:defRPr sz="2400" b="1">
                <a:solidFill>
                  <a:schemeClr val="tx1"/>
                </a:solidFill>
                <a:latin typeface="Tahoma" charset="0"/>
                <a:ea typeface="ＭＳ Ｐゴシック" charset="0"/>
              </a:defRPr>
            </a:lvl6pPr>
            <a:lvl7pPr marL="2971800" indent="-228600" eaLnBrk="0" fontAlgn="base" hangingPunct="0">
              <a:spcBef>
                <a:spcPct val="0"/>
              </a:spcBef>
              <a:spcAft>
                <a:spcPct val="0"/>
              </a:spcAft>
              <a:defRPr sz="2400" b="1">
                <a:solidFill>
                  <a:schemeClr val="tx1"/>
                </a:solidFill>
                <a:latin typeface="Tahoma" charset="0"/>
                <a:ea typeface="ＭＳ Ｐゴシック" charset="0"/>
              </a:defRPr>
            </a:lvl7pPr>
            <a:lvl8pPr marL="3429000" indent="-228600" eaLnBrk="0" fontAlgn="base" hangingPunct="0">
              <a:spcBef>
                <a:spcPct val="0"/>
              </a:spcBef>
              <a:spcAft>
                <a:spcPct val="0"/>
              </a:spcAft>
              <a:defRPr sz="2400" b="1">
                <a:solidFill>
                  <a:schemeClr val="tx1"/>
                </a:solidFill>
                <a:latin typeface="Tahoma" charset="0"/>
                <a:ea typeface="ＭＳ Ｐゴシック" charset="0"/>
              </a:defRPr>
            </a:lvl8pPr>
            <a:lvl9pPr marL="3886200" indent="-228600" eaLnBrk="0" fontAlgn="base" hangingPunct="0">
              <a:spcBef>
                <a:spcPct val="0"/>
              </a:spcBef>
              <a:spcAft>
                <a:spcPct val="0"/>
              </a:spcAft>
              <a:defRPr sz="2400" b="1">
                <a:solidFill>
                  <a:schemeClr val="tx1"/>
                </a:solidFill>
                <a:latin typeface="Tahoma" charset="0"/>
                <a:ea typeface="ＭＳ Ｐゴシック" charset="0"/>
              </a:defRPr>
            </a:lvl9pPr>
          </a:lstStyle>
          <a:p>
            <a:pPr eaLnBrk="1" hangingPunct="1"/>
            <a:r>
              <a:rPr lang="fr-CH" sz="1200" b="0" dirty="0" smtClean="0">
                <a:solidFill>
                  <a:srgbClr val="FFFFFF"/>
                </a:solidFill>
                <a:latin typeface="+mj-lt"/>
              </a:rPr>
              <a:t>FO</a:t>
            </a:r>
            <a:endParaRPr lang="fr-FR" sz="1200" b="0" dirty="0">
              <a:solidFill>
                <a:srgbClr val="FFFFFF"/>
              </a:solidFill>
              <a:latin typeface="+mj-lt"/>
            </a:endParaRPr>
          </a:p>
        </p:txBody>
      </p:sp>
    </p:spTree>
    <p:extLst>
      <p:ext uri="{BB962C8B-B14F-4D97-AF65-F5344CB8AC3E}">
        <p14:creationId xmlns:p14="http://schemas.microsoft.com/office/powerpoint/2010/main" val="37189512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2"/>
          </p:nvPr>
        </p:nvSpPr>
        <p:spPr/>
        <p:txBody>
          <a:bodyPr/>
          <a:lstStyle/>
          <a:p>
            <a:r>
              <a:rPr lang="fr-CH" dirty="0" smtClean="0"/>
              <a:t>Boaz le rend attentif à une chose importante:</a:t>
            </a:r>
          </a:p>
          <a:p>
            <a:pPr lvl="2"/>
            <a:r>
              <a:rPr lang="fr-CH" dirty="0"/>
              <a:t>Le jour où tu achèteras le champ à Naomi, tu l’acquerras aussi de Ruth la Moabite, la femme du défunt, et tu devras maintenir le nom du défunt sur son héritage.  </a:t>
            </a:r>
            <a:r>
              <a:rPr lang="fr-CH" dirty="0" smtClean="0"/>
              <a:t>Ruth 4:5</a:t>
            </a:r>
          </a:p>
          <a:p>
            <a:r>
              <a:rPr lang="fr-CH" dirty="0" smtClean="0"/>
              <a:t>Il </a:t>
            </a:r>
            <a:r>
              <a:rPr lang="fr-CH" dirty="0"/>
              <a:t>répond:</a:t>
            </a:r>
            <a:endParaRPr lang="fr-FR" dirty="0"/>
          </a:p>
          <a:p>
            <a:pPr lvl="2"/>
            <a:r>
              <a:rPr lang="fr-FR" dirty="0"/>
              <a:t>Je ne puis pas racheter pour mon compte, de peur de détruire mon héritage; prends pour toi mon droit de rachat, car je ne puis pas racheter. </a:t>
            </a:r>
            <a:r>
              <a:rPr lang="fr-FR" dirty="0" err="1"/>
              <a:t>Rt</a:t>
            </a:r>
            <a:r>
              <a:rPr lang="fr-FR" dirty="0"/>
              <a:t> 4,6	</a:t>
            </a:r>
          </a:p>
          <a:p>
            <a:r>
              <a:rPr lang="fr-CH" dirty="0" smtClean="0"/>
              <a:t>Boaz </a:t>
            </a:r>
            <a:r>
              <a:rPr lang="fr-CH" dirty="0"/>
              <a:t>exerce son droit de rachat</a:t>
            </a:r>
            <a:endParaRPr lang="fr-FR" dirty="0"/>
          </a:p>
          <a:p>
            <a:pPr lvl="1"/>
            <a:r>
              <a:rPr lang="fr-CH" dirty="0"/>
              <a:t>sur la terre de Naomi,</a:t>
            </a:r>
            <a:endParaRPr lang="fr-FR" dirty="0"/>
          </a:p>
          <a:p>
            <a:pPr lvl="1"/>
            <a:r>
              <a:rPr lang="fr-CH" dirty="0"/>
              <a:t>sur </a:t>
            </a:r>
            <a:r>
              <a:rPr lang="fr-CH" dirty="0" smtClean="0"/>
              <a:t>Ruth</a:t>
            </a:r>
            <a:r>
              <a:rPr lang="fr-CH" dirty="0"/>
              <a:t> </a:t>
            </a:r>
            <a:r>
              <a:rPr lang="fr-CH" dirty="0" smtClean="0"/>
              <a:t>qui devient sa femme.</a:t>
            </a:r>
            <a:endParaRPr lang="fr-FR" dirty="0"/>
          </a:p>
        </p:txBody>
      </p:sp>
    </p:spTree>
    <p:extLst>
      <p:ext uri="{BB962C8B-B14F-4D97-AF65-F5344CB8AC3E}">
        <p14:creationId xmlns:p14="http://schemas.microsoft.com/office/powerpoint/2010/main" val="29777334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2"/>
          </p:nvPr>
        </p:nvSpPr>
        <p:spPr/>
        <p:txBody>
          <a:bodyPr/>
          <a:lstStyle/>
          <a:p>
            <a:r>
              <a:rPr lang="fr-CH" dirty="0" smtClean="0"/>
              <a:t>Ruth </a:t>
            </a:r>
            <a:r>
              <a:rPr lang="fr-CH" dirty="0"/>
              <a:t>enfante un fils qu'ils appellent Obed.</a:t>
            </a:r>
            <a:endParaRPr lang="fr-FR" dirty="0"/>
          </a:p>
          <a:p>
            <a:r>
              <a:rPr lang="fr-CH" dirty="0"/>
              <a:t>Obed est le grand-père de David.</a:t>
            </a:r>
            <a:endParaRPr lang="fr-FR" dirty="0"/>
          </a:p>
          <a:p>
            <a:r>
              <a:rPr lang="fr-CH" dirty="0"/>
              <a:t>De David commence une longue lignée royale </a:t>
            </a:r>
            <a:endParaRPr lang="fr-FR" dirty="0"/>
          </a:p>
          <a:p>
            <a:r>
              <a:rPr lang="fr-CH" dirty="0"/>
              <a:t>de laquelle naîtra Jésus!</a:t>
            </a:r>
            <a:endParaRPr lang="fr-FR" dirty="0"/>
          </a:p>
          <a:p>
            <a:pPr lvl="2"/>
            <a:r>
              <a:rPr lang="fr-FR" dirty="0"/>
              <a:t>Salmon engendra </a:t>
            </a:r>
            <a:r>
              <a:rPr lang="fr-FR" dirty="0" err="1"/>
              <a:t>Boaz</a:t>
            </a:r>
            <a:r>
              <a:rPr lang="fr-FR" dirty="0"/>
              <a:t> de </a:t>
            </a:r>
            <a:r>
              <a:rPr lang="fr-FR" dirty="0" err="1"/>
              <a:t>Rahab</a:t>
            </a:r>
            <a:r>
              <a:rPr lang="fr-FR" dirty="0"/>
              <a:t>; </a:t>
            </a:r>
            <a:r>
              <a:rPr lang="fr-FR" dirty="0" err="1"/>
              <a:t>Boaz</a:t>
            </a:r>
            <a:r>
              <a:rPr lang="fr-FR" dirty="0"/>
              <a:t> engendra </a:t>
            </a:r>
            <a:r>
              <a:rPr lang="fr-FR" dirty="0" err="1"/>
              <a:t>Obed</a:t>
            </a:r>
            <a:r>
              <a:rPr lang="fr-FR" dirty="0"/>
              <a:t> de Ruth; </a:t>
            </a:r>
            <a:r>
              <a:rPr lang="fr-FR" dirty="0" err="1"/>
              <a:t>Obed</a:t>
            </a:r>
            <a:r>
              <a:rPr lang="fr-FR" dirty="0"/>
              <a:t> engendra </a:t>
            </a:r>
            <a:r>
              <a:rPr lang="fr-FR" dirty="0" err="1"/>
              <a:t>Isaï</a:t>
            </a:r>
            <a:r>
              <a:rPr lang="fr-FR" dirty="0"/>
              <a:t>; </a:t>
            </a:r>
            <a:r>
              <a:rPr lang="fr-FR" dirty="0" err="1"/>
              <a:t>Isaï</a:t>
            </a:r>
            <a:r>
              <a:rPr lang="fr-FR" dirty="0"/>
              <a:t> engendra David. Le roi David engendra Salomon de la femme d'</a:t>
            </a:r>
            <a:r>
              <a:rPr lang="fr-FR" dirty="0" err="1"/>
              <a:t>Urie</a:t>
            </a:r>
            <a:r>
              <a:rPr lang="fr-FR" dirty="0"/>
              <a:t>; Mt 1,5-6	</a:t>
            </a:r>
          </a:p>
          <a:p>
            <a:pPr lvl="2"/>
            <a:r>
              <a:rPr lang="fr-CH" dirty="0"/>
              <a:t>…</a:t>
            </a:r>
            <a:endParaRPr lang="fr-FR" dirty="0"/>
          </a:p>
          <a:p>
            <a:pPr lvl="2"/>
            <a:r>
              <a:rPr lang="fr-FR" dirty="0"/>
              <a:t>Jacob engendra Joseph, l'époux de Marie, de laquelle est né Jésus, qui est appelé Christ. Mt 1,16	</a:t>
            </a:r>
          </a:p>
        </p:txBody>
      </p:sp>
    </p:spTree>
    <p:extLst>
      <p:ext uri="{BB962C8B-B14F-4D97-AF65-F5344CB8AC3E}">
        <p14:creationId xmlns:p14="http://schemas.microsoft.com/office/powerpoint/2010/main" val="15050711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2"/>
          </p:nvPr>
        </p:nvSpPr>
        <p:spPr/>
        <p:txBody>
          <a:bodyPr/>
          <a:lstStyle/>
          <a:p>
            <a:r>
              <a:rPr lang="fr-FR" dirty="0" smtClean="0"/>
              <a:t>Demandons </a:t>
            </a:r>
            <a:r>
              <a:rPr lang="fr-FR" dirty="0"/>
              <a:t>à Dieu de faire de nous des serviteurs ou des servantes à l’image de Ruth.</a:t>
            </a:r>
          </a:p>
          <a:p>
            <a:r>
              <a:rPr lang="fr-FR" dirty="0"/>
              <a:t>Soyons prêts, comme elle,  à renoncer à un environnement ou à des habitudes.</a:t>
            </a:r>
          </a:p>
          <a:p>
            <a:pPr lvl="1"/>
            <a:r>
              <a:rPr lang="fr-FR" dirty="0"/>
              <a:t>Soyons attentifs aux instructions de Dieu.</a:t>
            </a:r>
          </a:p>
          <a:p>
            <a:pPr lvl="1"/>
            <a:r>
              <a:rPr lang="fr-FR" dirty="0"/>
              <a:t>Laissons-Le nous guider, nous instruire,</a:t>
            </a:r>
          </a:p>
          <a:p>
            <a:pPr lvl="1"/>
            <a:r>
              <a:rPr lang="fr-FR" dirty="0"/>
              <a:t>Soyons utile pour Lui.</a:t>
            </a:r>
          </a:p>
          <a:p>
            <a:pPr lvl="1"/>
            <a:r>
              <a:rPr lang="fr-FR" dirty="0"/>
              <a:t>Soyons heureux de Le servir à l’endroit où Il le veut.</a:t>
            </a:r>
          </a:p>
          <a:p>
            <a:pPr marL="458550" lvl="1" indent="0">
              <a:buNone/>
            </a:pPr>
            <a:endParaRPr lang="fr-FR" dirty="0"/>
          </a:p>
          <a:p>
            <a:endParaRPr lang="fr-FR" dirty="0"/>
          </a:p>
        </p:txBody>
      </p:sp>
      <p:sp>
        <p:nvSpPr>
          <p:cNvPr id="2" name="Titre 1"/>
          <p:cNvSpPr>
            <a:spLocks noGrp="1"/>
          </p:cNvSpPr>
          <p:nvPr>
            <p:ph type="title"/>
          </p:nvPr>
        </p:nvSpPr>
        <p:spPr/>
        <p:txBody>
          <a:bodyPr/>
          <a:lstStyle/>
          <a:p>
            <a:r>
              <a:rPr lang="fr-FR" dirty="0"/>
              <a:t>Conclusion	</a:t>
            </a:r>
          </a:p>
        </p:txBody>
      </p:sp>
      <p:sp>
        <p:nvSpPr>
          <p:cNvPr id="5" name="Rectangle 4"/>
          <p:cNvSpPr>
            <a:spLocks noChangeArrowheads="1"/>
          </p:cNvSpPr>
          <p:nvPr/>
        </p:nvSpPr>
        <p:spPr bwMode="auto">
          <a:xfrm>
            <a:off x="230295" y="4953268"/>
            <a:ext cx="8739187" cy="1384995"/>
          </a:xfrm>
          <a:prstGeom prst="rect">
            <a:avLst/>
          </a:prstGeom>
          <a:noFill/>
          <a:ln w="9525">
            <a:noFill/>
            <a:miter lim="800000"/>
            <a:headEnd/>
            <a:tailEnd/>
          </a:ln>
        </p:spPr>
        <p:txBody>
          <a:bodyPr>
            <a:spAutoFit/>
          </a:bodyPr>
          <a:lstStyle>
            <a:defPPr>
              <a:defRPr lang="fr-FR"/>
            </a:defPPr>
            <a:lvl1pPr algn="l" rtl="0" fontAlgn="base">
              <a:spcBef>
                <a:spcPct val="0"/>
              </a:spcBef>
              <a:spcAft>
                <a:spcPct val="0"/>
              </a:spcAft>
              <a:defRPr b="1" kern="1200">
                <a:solidFill>
                  <a:schemeClr val="tx1"/>
                </a:solidFill>
                <a:latin typeface="Tahoma" pitchFamily="34" charset="0"/>
                <a:ea typeface="+mn-ea"/>
                <a:cs typeface="+mn-cs"/>
              </a:defRPr>
            </a:lvl1pPr>
            <a:lvl2pPr marL="457200" algn="l" rtl="0" fontAlgn="base">
              <a:spcBef>
                <a:spcPct val="0"/>
              </a:spcBef>
              <a:spcAft>
                <a:spcPct val="0"/>
              </a:spcAft>
              <a:defRPr b="1" kern="1200">
                <a:solidFill>
                  <a:schemeClr val="tx1"/>
                </a:solidFill>
                <a:latin typeface="Tahoma" pitchFamily="34" charset="0"/>
                <a:ea typeface="+mn-ea"/>
                <a:cs typeface="+mn-cs"/>
              </a:defRPr>
            </a:lvl2pPr>
            <a:lvl3pPr marL="914400" algn="l" rtl="0" fontAlgn="base">
              <a:spcBef>
                <a:spcPct val="0"/>
              </a:spcBef>
              <a:spcAft>
                <a:spcPct val="0"/>
              </a:spcAft>
              <a:defRPr b="1" kern="1200">
                <a:solidFill>
                  <a:schemeClr val="tx1"/>
                </a:solidFill>
                <a:latin typeface="Tahoma" pitchFamily="34" charset="0"/>
                <a:ea typeface="+mn-ea"/>
                <a:cs typeface="+mn-cs"/>
              </a:defRPr>
            </a:lvl3pPr>
            <a:lvl4pPr marL="1371600" algn="l" rtl="0" fontAlgn="base">
              <a:spcBef>
                <a:spcPct val="0"/>
              </a:spcBef>
              <a:spcAft>
                <a:spcPct val="0"/>
              </a:spcAft>
              <a:defRPr b="1" kern="1200">
                <a:solidFill>
                  <a:schemeClr val="tx1"/>
                </a:solidFill>
                <a:latin typeface="Tahoma" pitchFamily="34" charset="0"/>
                <a:ea typeface="+mn-ea"/>
                <a:cs typeface="+mn-cs"/>
              </a:defRPr>
            </a:lvl4pPr>
            <a:lvl5pPr marL="1828800" algn="l" rtl="0" fontAlgn="base">
              <a:spcBef>
                <a:spcPct val="0"/>
              </a:spcBef>
              <a:spcAft>
                <a:spcPct val="0"/>
              </a:spcAft>
              <a:defRPr b="1" kern="1200">
                <a:solidFill>
                  <a:schemeClr val="tx1"/>
                </a:solidFill>
                <a:latin typeface="Tahoma" pitchFamily="34" charset="0"/>
                <a:ea typeface="+mn-ea"/>
                <a:cs typeface="+mn-cs"/>
              </a:defRPr>
            </a:lvl5pPr>
            <a:lvl6pPr marL="2286000" algn="l" defTabSz="914400" rtl="0" eaLnBrk="1" latinLnBrk="0" hangingPunct="1">
              <a:defRPr b="1" kern="1200">
                <a:solidFill>
                  <a:schemeClr val="tx1"/>
                </a:solidFill>
                <a:latin typeface="Tahoma" pitchFamily="34" charset="0"/>
                <a:ea typeface="+mn-ea"/>
                <a:cs typeface="+mn-cs"/>
              </a:defRPr>
            </a:lvl6pPr>
            <a:lvl7pPr marL="2743200" algn="l" defTabSz="914400" rtl="0" eaLnBrk="1" latinLnBrk="0" hangingPunct="1">
              <a:defRPr b="1" kern="1200">
                <a:solidFill>
                  <a:schemeClr val="tx1"/>
                </a:solidFill>
                <a:latin typeface="Tahoma" pitchFamily="34" charset="0"/>
                <a:ea typeface="+mn-ea"/>
                <a:cs typeface="+mn-cs"/>
              </a:defRPr>
            </a:lvl7pPr>
            <a:lvl8pPr marL="3200400" algn="l" defTabSz="914400" rtl="0" eaLnBrk="1" latinLnBrk="0" hangingPunct="1">
              <a:defRPr b="1" kern="1200">
                <a:solidFill>
                  <a:schemeClr val="tx1"/>
                </a:solidFill>
                <a:latin typeface="Tahoma" pitchFamily="34" charset="0"/>
                <a:ea typeface="+mn-ea"/>
                <a:cs typeface="+mn-cs"/>
              </a:defRPr>
            </a:lvl8pPr>
            <a:lvl9pPr marL="3657600" algn="l" defTabSz="914400" rtl="0" eaLnBrk="1" latinLnBrk="0" hangingPunct="1">
              <a:defRPr b="1" kern="1200">
                <a:solidFill>
                  <a:schemeClr val="tx1"/>
                </a:solidFill>
                <a:latin typeface="Tahoma" pitchFamily="34" charset="0"/>
                <a:ea typeface="+mn-ea"/>
                <a:cs typeface="+mn-cs"/>
              </a:defRPr>
            </a:lvl9pPr>
          </a:lstStyle>
          <a:p>
            <a:r>
              <a:rPr lang="fr-CH" sz="1200" b="0" dirty="0">
                <a:solidFill>
                  <a:srgbClr val="4D4D4D"/>
                </a:solidFill>
                <a:latin typeface="Arial" charset="0"/>
              </a:rPr>
              <a:t>Version: Segond </a:t>
            </a:r>
          </a:p>
          <a:p>
            <a:r>
              <a:rPr lang="fr-CH" sz="1200" b="0" dirty="0">
                <a:solidFill>
                  <a:srgbClr val="4D4D4D"/>
                </a:solidFill>
                <a:latin typeface="Arial" charset="0"/>
              </a:rPr>
              <a:t>Les images portant les mentions </a:t>
            </a:r>
            <a:r>
              <a:rPr lang="fr-CH" sz="1200" b="0" dirty="0" smtClean="0">
                <a:solidFill>
                  <a:srgbClr val="4D4D4D"/>
                </a:solidFill>
                <a:latin typeface="Arial" charset="0"/>
              </a:rPr>
              <a:t>FO, TP</a:t>
            </a:r>
            <a:r>
              <a:rPr lang="fr-CH" sz="1200" b="0" dirty="0">
                <a:solidFill>
                  <a:srgbClr val="4D4D4D"/>
                </a:solidFill>
                <a:latin typeface="Arial" charset="0"/>
              </a:rPr>
              <a:t>, ISP et PL ont été achetées sur les sites </a:t>
            </a:r>
            <a:r>
              <a:rPr lang="fr-CH" sz="1200" b="0" dirty="0" smtClean="0">
                <a:solidFill>
                  <a:srgbClr val="4D4D4D"/>
                </a:solidFill>
                <a:latin typeface="Arial" charset="0"/>
              </a:rPr>
              <a:t>fotolia.com, thinkstockphotos.fr</a:t>
            </a:r>
            <a:r>
              <a:rPr lang="fr-CH" sz="1200" b="0" dirty="0">
                <a:solidFill>
                  <a:srgbClr val="4D4D4D"/>
                </a:solidFill>
                <a:latin typeface="Arial" charset="0"/>
              </a:rPr>
              <a:t>, istockphoto.com et biblelieux.com; elles ne peuvent pas être utilisées dans un autre cadre que les présentations  se trouvant sur panorama-</a:t>
            </a:r>
            <a:r>
              <a:rPr lang="fr-CH" sz="1200" b="0" dirty="0" smtClean="0">
                <a:solidFill>
                  <a:srgbClr val="4D4D4D"/>
                </a:solidFill>
                <a:latin typeface="Arial" charset="0"/>
              </a:rPr>
              <a:t>bible.ch. </a:t>
            </a:r>
          </a:p>
          <a:p>
            <a:r>
              <a:rPr lang="fr-CH" sz="1200" b="0" dirty="0" smtClean="0">
                <a:solidFill>
                  <a:srgbClr val="4D4D4D"/>
                </a:solidFill>
                <a:latin typeface="Arial" charset="0"/>
              </a:rPr>
              <a:t>Lors de présentations de ce sujet, il n’est pas autorisé de rajouter ou de modifier les commentaires écrits sur fond bleu. Si vous pensez qu’une modification d’un texte est nécessaire, merci de bien voloir écrire à </a:t>
            </a:r>
            <a:r>
              <a:rPr lang="fr-CH" sz="1200" b="0" dirty="0" smtClean="0">
                <a:solidFill>
                  <a:srgbClr val="4D4D4D"/>
                </a:solidFill>
                <a:latin typeface="Arial" charset="0"/>
                <a:hlinkClick r:id="rId2"/>
              </a:rPr>
              <a:t>info@panorama-bible.ch</a:t>
            </a:r>
            <a:endParaRPr lang="fr-CH" sz="1200" b="0" dirty="0" smtClean="0">
              <a:solidFill>
                <a:srgbClr val="4D4D4D"/>
              </a:solidFill>
              <a:latin typeface="Arial" charset="0"/>
            </a:endParaRPr>
          </a:p>
          <a:p>
            <a:endParaRPr lang="fr-FR" sz="1200" b="0" dirty="0">
              <a:solidFill>
                <a:srgbClr val="4D4D4D"/>
              </a:solidFill>
              <a:latin typeface="Arial" charset="0"/>
            </a:endParaRPr>
          </a:p>
        </p:txBody>
      </p:sp>
    </p:spTree>
    <p:extLst>
      <p:ext uri="{BB962C8B-B14F-4D97-AF65-F5344CB8AC3E}">
        <p14:creationId xmlns:p14="http://schemas.microsoft.com/office/powerpoint/2010/main" val="3970734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space réservé pour une image  2"/>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8" name="Text Box 11"/>
          <p:cNvSpPr txBox="1">
            <a:spLocks noChangeArrowheads="1"/>
          </p:cNvSpPr>
          <p:nvPr/>
        </p:nvSpPr>
        <p:spPr bwMode="auto">
          <a:xfrm>
            <a:off x="8595518" y="6524937"/>
            <a:ext cx="10969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charset="0"/>
                <a:ea typeface="ＭＳ Ｐゴシック" charset="0"/>
                <a:cs typeface="ＭＳ Ｐゴシック" charset="0"/>
              </a:defRPr>
            </a:lvl1pPr>
            <a:lvl2pPr marL="742950" indent="-285750" eaLnBrk="0" hangingPunct="0">
              <a:defRPr sz="2400" b="1">
                <a:solidFill>
                  <a:schemeClr val="tx1"/>
                </a:solidFill>
                <a:latin typeface="Tahoma" charset="0"/>
                <a:ea typeface="ＭＳ Ｐゴシック" charset="0"/>
              </a:defRPr>
            </a:lvl2pPr>
            <a:lvl3pPr marL="1143000" indent="-228600" eaLnBrk="0" hangingPunct="0">
              <a:defRPr sz="2400" b="1">
                <a:solidFill>
                  <a:schemeClr val="tx1"/>
                </a:solidFill>
                <a:latin typeface="Tahoma" charset="0"/>
                <a:ea typeface="ＭＳ Ｐゴシック" charset="0"/>
              </a:defRPr>
            </a:lvl3pPr>
            <a:lvl4pPr marL="1600200" indent="-228600" eaLnBrk="0" hangingPunct="0">
              <a:defRPr sz="2400" b="1">
                <a:solidFill>
                  <a:schemeClr val="tx1"/>
                </a:solidFill>
                <a:latin typeface="Tahoma" charset="0"/>
                <a:ea typeface="ＭＳ Ｐゴシック" charset="0"/>
              </a:defRPr>
            </a:lvl4pPr>
            <a:lvl5pPr marL="2057400" indent="-228600" eaLnBrk="0" hangingPunct="0">
              <a:defRPr sz="2400" b="1">
                <a:solidFill>
                  <a:schemeClr val="tx1"/>
                </a:solidFill>
                <a:latin typeface="Tahoma" charset="0"/>
                <a:ea typeface="ＭＳ Ｐゴシック" charset="0"/>
              </a:defRPr>
            </a:lvl5pPr>
            <a:lvl6pPr marL="2514600" indent="-228600" eaLnBrk="0" fontAlgn="base" hangingPunct="0">
              <a:spcBef>
                <a:spcPct val="0"/>
              </a:spcBef>
              <a:spcAft>
                <a:spcPct val="0"/>
              </a:spcAft>
              <a:defRPr sz="2400" b="1">
                <a:solidFill>
                  <a:schemeClr val="tx1"/>
                </a:solidFill>
                <a:latin typeface="Tahoma" charset="0"/>
                <a:ea typeface="ＭＳ Ｐゴシック" charset="0"/>
              </a:defRPr>
            </a:lvl6pPr>
            <a:lvl7pPr marL="2971800" indent="-228600" eaLnBrk="0" fontAlgn="base" hangingPunct="0">
              <a:spcBef>
                <a:spcPct val="0"/>
              </a:spcBef>
              <a:spcAft>
                <a:spcPct val="0"/>
              </a:spcAft>
              <a:defRPr sz="2400" b="1">
                <a:solidFill>
                  <a:schemeClr val="tx1"/>
                </a:solidFill>
                <a:latin typeface="Tahoma" charset="0"/>
                <a:ea typeface="ＭＳ Ｐゴシック" charset="0"/>
              </a:defRPr>
            </a:lvl7pPr>
            <a:lvl8pPr marL="3429000" indent="-228600" eaLnBrk="0" fontAlgn="base" hangingPunct="0">
              <a:spcBef>
                <a:spcPct val="0"/>
              </a:spcBef>
              <a:spcAft>
                <a:spcPct val="0"/>
              </a:spcAft>
              <a:defRPr sz="2400" b="1">
                <a:solidFill>
                  <a:schemeClr val="tx1"/>
                </a:solidFill>
                <a:latin typeface="Tahoma" charset="0"/>
                <a:ea typeface="ＭＳ Ｐゴシック" charset="0"/>
              </a:defRPr>
            </a:lvl8pPr>
            <a:lvl9pPr marL="3886200" indent="-228600" eaLnBrk="0" fontAlgn="base" hangingPunct="0">
              <a:spcBef>
                <a:spcPct val="0"/>
              </a:spcBef>
              <a:spcAft>
                <a:spcPct val="0"/>
              </a:spcAft>
              <a:defRPr sz="2400" b="1">
                <a:solidFill>
                  <a:schemeClr val="tx1"/>
                </a:solidFill>
                <a:latin typeface="Tahoma" charset="0"/>
                <a:ea typeface="ＭＳ Ｐゴシック" charset="0"/>
              </a:defRPr>
            </a:lvl9pPr>
          </a:lstStyle>
          <a:p>
            <a:pPr eaLnBrk="1" hangingPunct="1"/>
            <a:r>
              <a:rPr lang="fr-CH" sz="1200" b="0" dirty="0" smtClean="0">
                <a:solidFill>
                  <a:schemeClr val="bg1"/>
                </a:solidFill>
                <a:latin typeface="+mj-lt"/>
              </a:rPr>
              <a:t>FO</a:t>
            </a:r>
            <a:endParaRPr lang="fr-FR" sz="1200" b="0" dirty="0">
              <a:solidFill>
                <a:schemeClr val="bg1"/>
              </a:solidFill>
              <a:latin typeface="+mj-lt"/>
            </a:endParaRPr>
          </a:p>
        </p:txBody>
      </p:sp>
    </p:spTree>
    <p:extLst>
      <p:ext uri="{BB962C8B-B14F-4D97-AF65-F5344CB8AC3E}">
        <p14:creationId xmlns:p14="http://schemas.microsoft.com/office/powerpoint/2010/main" val="20032031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2"/>
          </p:nvPr>
        </p:nvSpPr>
        <p:spPr>
          <a:xfrm>
            <a:off x="3028153" y="1071161"/>
            <a:ext cx="6048000" cy="5172605"/>
          </a:xfrm>
        </p:spPr>
        <p:txBody>
          <a:bodyPr/>
          <a:lstStyle/>
          <a:p>
            <a:r>
              <a:rPr lang="fr-CH" dirty="0"/>
              <a:t>I</a:t>
            </a:r>
            <a:r>
              <a:rPr lang="fr-FR" dirty="0"/>
              <a:t>l y a une logique humaine d’aller habiter où il y a de la nourriture.</a:t>
            </a:r>
          </a:p>
          <a:p>
            <a:r>
              <a:rPr lang="fr-FR" dirty="0"/>
              <a:t>Mais </a:t>
            </a:r>
            <a:r>
              <a:rPr lang="fr-FR" dirty="0" err="1"/>
              <a:t>Elimélec</a:t>
            </a:r>
            <a:r>
              <a:rPr lang="fr-FR" dirty="0"/>
              <a:t> éloigne sa famille du pays que Dieu a donné aux Israélites.</a:t>
            </a:r>
          </a:p>
          <a:p>
            <a:r>
              <a:rPr lang="fr-CH" dirty="0"/>
              <a:t>Les Moabites ont toujours été les ennemis du peuple d’Israël.</a:t>
            </a:r>
            <a:endParaRPr lang="fr-FR" dirty="0"/>
          </a:p>
          <a:p>
            <a:pPr lvl="1"/>
            <a:r>
              <a:rPr lang="fr-CH" dirty="0"/>
              <a:t>Ils avaient refusé de donner du pain aux Israélites lorsqu’ils entraient en Canaan.</a:t>
            </a:r>
            <a:endParaRPr lang="fr-FR" dirty="0"/>
          </a:p>
          <a:p>
            <a:endParaRPr lang="fr-FR" dirty="0"/>
          </a:p>
          <a:p>
            <a:endParaRPr lang="fr-FR" dirty="0"/>
          </a:p>
        </p:txBody>
      </p:sp>
      <p:pic>
        <p:nvPicPr>
          <p:cNvPr id="6" name="Espace réservé pour une image  5"/>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t="-171"/>
          <a:stretch/>
        </p:blipFill>
        <p:spPr/>
      </p:pic>
      <p:sp>
        <p:nvSpPr>
          <p:cNvPr id="7" name="Text Box 11"/>
          <p:cNvSpPr txBox="1">
            <a:spLocks noChangeArrowheads="1"/>
          </p:cNvSpPr>
          <p:nvPr/>
        </p:nvSpPr>
        <p:spPr bwMode="auto">
          <a:xfrm>
            <a:off x="2965849" y="6581001"/>
            <a:ext cx="10969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charset="0"/>
                <a:ea typeface="ＭＳ Ｐゴシック" charset="0"/>
                <a:cs typeface="ＭＳ Ｐゴシック" charset="0"/>
              </a:defRPr>
            </a:lvl1pPr>
            <a:lvl2pPr marL="742950" indent="-285750" eaLnBrk="0" hangingPunct="0">
              <a:defRPr sz="2400" b="1">
                <a:solidFill>
                  <a:schemeClr val="tx1"/>
                </a:solidFill>
                <a:latin typeface="Tahoma" charset="0"/>
                <a:ea typeface="ＭＳ Ｐゴシック" charset="0"/>
              </a:defRPr>
            </a:lvl2pPr>
            <a:lvl3pPr marL="1143000" indent="-228600" eaLnBrk="0" hangingPunct="0">
              <a:defRPr sz="2400" b="1">
                <a:solidFill>
                  <a:schemeClr val="tx1"/>
                </a:solidFill>
                <a:latin typeface="Tahoma" charset="0"/>
                <a:ea typeface="ＭＳ Ｐゴシック" charset="0"/>
              </a:defRPr>
            </a:lvl3pPr>
            <a:lvl4pPr marL="1600200" indent="-228600" eaLnBrk="0" hangingPunct="0">
              <a:defRPr sz="2400" b="1">
                <a:solidFill>
                  <a:schemeClr val="tx1"/>
                </a:solidFill>
                <a:latin typeface="Tahoma" charset="0"/>
                <a:ea typeface="ＭＳ Ｐゴシック" charset="0"/>
              </a:defRPr>
            </a:lvl4pPr>
            <a:lvl5pPr marL="2057400" indent="-228600" eaLnBrk="0" hangingPunct="0">
              <a:defRPr sz="2400" b="1">
                <a:solidFill>
                  <a:schemeClr val="tx1"/>
                </a:solidFill>
                <a:latin typeface="Tahoma" charset="0"/>
                <a:ea typeface="ＭＳ Ｐゴシック" charset="0"/>
              </a:defRPr>
            </a:lvl5pPr>
            <a:lvl6pPr marL="2514600" indent="-228600" eaLnBrk="0" fontAlgn="base" hangingPunct="0">
              <a:spcBef>
                <a:spcPct val="0"/>
              </a:spcBef>
              <a:spcAft>
                <a:spcPct val="0"/>
              </a:spcAft>
              <a:defRPr sz="2400" b="1">
                <a:solidFill>
                  <a:schemeClr val="tx1"/>
                </a:solidFill>
                <a:latin typeface="Tahoma" charset="0"/>
                <a:ea typeface="ＭＳ Ｐゴシック" charset="0"/>
              </a:defRPr>
            </a:lvl6pPr>
            <a:lvl7pPr marL="2971800" indent="-228600" eaLnBrk="0" fontAlgn="base" hangingPunct="0">
              <a:spcBef>
                <a:spcPct val="0"/>
              </a:spcBef>
              <a:spcAft>
                <a:spcPct val="0"/>
              </a:spcAft>
              <a:defRPr sz="2400" b="1">
                <a:solidFill>
                  <a:schemeClr val="tx1"/>
                </a:solidFill>
                <a:latin typeface="Tahoma" charset="0"/>
                <a:ea typeface="ＭＳ Ｐゴシック" charset="0"/>
              </a:defRPr>
            </a:lvl7pPr>
            <a:lvl8pPr marL="3429000" indent="-228600" eaLnBrk="0" fontAlgn="base" hangingPunct="0">
              <a:spcBef>
                <a:spcPct val="0"/>
              </a:spcBef>
              <a:spcAft>
                <a:spcPct val="0"/>
              </a:spcAft>
              <a:defRPr sz="2400" b="1">
                <a:solidFill>
                  <a:schemeClr val="tx1"/>
                </a:solidFill>
                <a:latin typeface="Tahoma" charset="0"/>
                <a:ea typeface="ＭＳ Ｐゴシック" charset="0"/>
              </a:defRPr>
            </a:lvl8pPr>
            <a:lvl9pPr marL="3886200" indent="-228600" eaLnBrk="0" fontAlgn="base" hangingPunct="0">
              <a:spcBef>
                <a:spcPct val="0"/>
              </a:spcBef>
              <a:spcAft>
                <a:spcPct val="0"/>
              </a:spcAft>
              <a:defRPr sz="2400" b="1">
                <a:solidFill>
                  <a:schemeClr val="tx1"/>
                </a:solidFill>
                <a:latin typeface="Tahoma" charset="0"/>
                <a:ea typeface="ＭＳ Ｐゴシック" charset="0"/>
              </a:defRPr>
            </a:lvl9pPr>
          </a:lstStyle>
          <a:p>
            <a:pPr eaLnBrk="1" hangingPunct="1"/>
            <a:r>
              <a:rPr lang="fr-CH" sz="1200" b="0" dirty="0" smtClean="0">
                <a:solidFill>
                  <a:srgbClr val="5F5F5F"/>
                </a:solidFill>
                <a:latin typeface="+mj-lt"/>
              </a:rPr>
              <a:t>TP</a:t>
            </a:r>
            <a:endParaRPr lang="fr-FR" sz="1200" b="0" dirty="0">
              <a:solidFill>
                <a:srgbClr val="5F5F5F"/>
              </a:solidFill>
              <a:latin typeface="+mj-lt"/>
            </a:endParaRPr>
          </a:p>
        </p:txBody>
      </p:sp>
    </p:spTree>
    <p:extLst>
      <p:ext uri="{BB962C8B-B14F-4D97-AF65-F5344CB8AC3E}">
        <p14:creationId xmlns:p14="http://schemas.microsoft.com/office/powerpoint/2010/main" val="6655805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2"/>
          </p:nvPr>
        </p:nvSpPr>
        <p:spPr/>
        <p:txBody>
          <a:bodyPr/>
          <a:lstStyle/>
          <a:p>
            <a:r>
              <a:rPr lang="fr-CH" dirty="0" smtClean="0"/>
              <a:t>Nous </a:t>
            </a:r>
            <a:r>
              <a:rPr lang="fr-CH" dirty="0"/>
              <a:t>pouvons aussi être dans une situation difficile:</a:t>
            </a:r>
            <a:endParaRPr lang="fr-FR" dirty="0"/>
          </a:p>
          <a:p>
            <a:pPr lvl="1"/>
            <a:r>
              <a:rPr lang="fr-CH" dirty="0"/>
              <a:t>Perte de son travail,</a:t>
            </a:r>
            <a:endParaRPr lang="fr-FR" dirty="0"/>
          </a:p>
          <a:p>
            <a:pPr lvl="1"/>
            <a:r>
              <a:rPr lang="fr-CH" dirty="0"/>
              <a:t>Problème d'argent,</a:t>
            </a:r>
            <a:endParaRPr lang="fr-FR" dirty="0"/>
          </a:p>
          <a:p>
            <a:pPr lvl="1"/>
            <a:r>
              <a:rPr lang="fr-CH" dirty="0"/>
              <a:t>Perte d'une membre de sa famille.</a:t>
            </a:r>
            <a:endParaRPr lang="fr-FR" dirty="0"/>
          </a:p>
          <a:p>
            <a:r>
              <a:rPr lang="fr-CH" dirty="0"/>
              <a:t>Ne faisons pas comme </a:t>
            </a:r>
            <a:r>
              <a:rPr lang="fr-CH" dirty="0" smtClean="0"/>
              <a:t>Elimélec.</a:t>
            </a:r>
            <a:endParaRPr lang="fr-FR" dirty="0"/>
          </a:p>
          <a:p>
            <a:r>
              <a:rPr lang="fr-CH" dirty="0" smtClean="0"/>
              <a:t>Crions </a:t>
            </a:r>
            <a:r>
              <a:rPr lang="fr-CH" dirty="0"/>
              <a:t>à Dieu et demandons-lui</a:t>
            </a:r>
            <a:endParaRPr lang="fr-FR" dirty="0"/>
          </a:p>
          <a:p>
            <a:pPr lvl="1"/>
            <a:r>
              <a:rPr lang="fr-CH" dirty="0"/>
              <a:t>la solution à notre crise,</a:t>
            </a:r>
            <a:endParaRPr lang="fr-FR" dirty="0"/>
          </a:p>
          <a:p>
            <a:pPr lvl="1"/>
            <a:r>
              <a:rPr lang="fr-CH" dirty="0"/>
              <a:t>l'encouragement</a:t>
            </a:r>
            <a:r>
              <a:rPr lang="fr-CH" dirty="0" smtClean="0"/>
              <a:t>.</a:t>
            </a:r>
            <a:endParaRPr lang="fr-FR" dirty="0"/>
          </a:p>
        </p:txBody>
      </p:sp>
      <p:sp>
        <p:nvSpPr>
          <p:cNvPr id="6" name="Text Box 11"/>
          <p:cNvSpPr txBox="1">
            <a:spLocks noChangeArrowheads="1"/>
          </p:cNvSpPr>
          <p:nvPr/>
        </p:nvSpPr>
        <p:spPr bwMode="auto">
          <a:xfrm>
            <a:off x="8606665" y="6080703"/>
            <a:ext cx="10969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charset="0"/>
                <a:ea typeface="ＭＳ Ｐゴシック" charset="0"/>
                <a:cs typeface="ＭＳ Ｐゴシック" charset="0"/>
              </a:defRPr>
            </a:lvl1pPr>
            <a:lvl2pPr marL="742950" indent="-285750" eaLnBrk="0" hangingPunct="0">
              <a:defRPr sz="2400" b="1">
                <a:solidFill>
                  <a:schemeClr val="tx1"/>
                </a:solidFill>
                <a:latin typeface="Tahoma" charset="0"/>
                <a:ea typeface="ＭＳ Ｐゴシック" charset="0"/>
              </a:defRPr>
            </a:lvl2pPr>
            <a:lvl3pPr marL="1143000" indent="-228600" eaLnBrk="0" hangingPunct="0">
              <a:defRPr sz="2400" b="1">
                <a:solidFill>
                  <a:schemeClr val="tx1"/>
                </a:solidFill>
                <a:latin typeface="Tahoma" charset="0"/>
                <a:ea typeface="ＭＳ Ｐゴシック" charset="0"/>
              </a:defRPr>
            </a:lvl3pPr>
            <a:lvl4pPr marL="1600200" indent="-228600" eaLnBrk="0" hangingPunct="0">
              <a:defRPr sz="2400" b="1">
                <a:solidFill>
                  <a:schemeClr val="tx1"/>
                </a:solidFill>
                <a:latin typeface="Tahoma" charset="0"/>
                <a:ea typeface="ＭＳ Ｐゴシック" charset="0"/>
              </a:defRPr>
            </a:lvl4pPr>
            <a:lvl5pPr marL="2057400" indent="-228600" eaLnBrk="0" hangingPunct="0">
              <a:defRPr sz="2400" b="1">
                <a:solidFill>
                  <a:schemeClr val="tx1"/>
                </a:solidFill>
                <a:latin typeface="Tahoma" charset="0"/>
                <a:ea typeface="ＭＳ Ｐゴシック" charset="0"/>
              </a:defRPr>
            </a:lvl5pPr>
            <a:lvl6pPr marL="2514600" indent="-228600" eaLnBrk="0" fontAlgn="base" hangingPunct="0">
              <a:spcBef>
                <a:spcPct val="0"/>
              </a:spcBef>
              <a:spcAft>
                <a:spcPct val="0"/>
              </a:spcAft>
              <a:defRPr sz="2400" b="1">
                <a:solidFill>
                  <a:schemeClr val="tx1"/>
                </a:solidFill>
                <a:latin typeface="Tahoma" charset="0"/>
                <a:ea typeface="ＭＳ Ｐゴシック" charset="0"/>
              </a:defRPr>
            </a:lvl6pPr>
            <a:lvl7pPr marL="2971800" indent="-228600" eaLnBrk="0" fontAlgn="base" hangingPunct="0">
              <a:spcBef>
                <a:spcPct val="0"/>
              </a:spcBef>
              <a:spcAft>
                <a:spcPct val="0"/>
              </a:spcAft>
              <a:defRPr sz="2400" b="1">
                <a:solidFill>
                  <a:schemeClr val="tx1"/>
                </a:solidFill>
                <a:latin typeface="Tahoma" charset="0"/>
                <a:ea typeface="ＭＳ Ｐゴシック" charset="0"/>
              </a:defRPr>
            </a:lvl7pPr>
            <a:lvl8pPr marL="3429000" indent="-228600" eaLnBrk="0" fontAlgn="base" hangingPunct="0">
              <a:spcBef>
                <a:spcPct val="0"/>
              </a:spcBef>
              <a:spcAft>
                <a:spcPct val="0"/>
              </a:spcAft>
              <a:defRPr sz="2400" b="1">
                <a:solidFill>
                  <a:schemeClr val="tx1"/>
                </a:solidFill>
                <a:latin typeface="Tahoma" charset="0"/>
                <a:ea typeface="ＭＳ Ｐゴシック" charset="0"/>
              </a:defRPr>
            </a:lvl8pPr>
            <a:lvl9pPr marL="3886200" indent="-228600" eaLnBrk="0" fontAlgn="base" hangingPunct="0">
              <a:spcBef>
                <a:spcPct val="0"/>
              </a:spcBef>
              <a:spcAft>
                <a:spcPct val="0"/>
              </a:spcAft>
              <a:defRPr sz="2400" b="1">
                <a:solidFill>
                  <a:schemeClr val="tx1"/>
                </a:solidFill>
                <a:latin typeface="Tahoma" charset="0"/>
                <a:ea typeface="ＭＳ Ｐゴシック" charset="0"/>
              </a:defRPr>
            </a:lvl9pPr>
          </a:lstStyle>
          <a:p>
            <a:pPr eaLnBrk="1" hangingPunct="1"/>
            <a:r>
              <a:rPr lang="fr-CH" sz="1200" b="0" dirty="0" smtClean="0">
                <a:solidFill>
                  <a:srgbClr val="5F5F5F"/>
                </a:solidFill>
                <a:latin typeface="+mj-lt"/>
              </a:rPr>
              <a:t>FO</a:t>
            </a:r>
            <a:endParaRPr lang="fr-FR" sz="1200" b="0" dirty="0">
              <a:solidFill>
                <a:srgbClr val="5F5F5F"/>
              </a:solidFill>
              <a:latin typeface="+mj-lt"/>
            </a:endParaRPr>
          </a:p>
        </p:txBody>
      </p:sp>
      <p:pic>
        <p:nvPicPr>
          <p:cNvPr id="3" name="Espace réservé pour une image  2"/>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5415224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2"/>
          </p:nvPr>
        </p:nvSpPr>
        <p:spPr/>
        <p:txBody>
          <a:bodyPr/>
          <a:lstStyle/>
          <a:p>
            <a:r>
              <a:rPr lang="fr-CH" dirty="0" smtClean="0"/>
              <a:t>Elimélec </a:t>
            </a:r>
            <a:r>
              <a:rPr lang="fr-CH" dirty="0"/>
              <a:t>meurt dans le pays de Moab.</a:t>
            </a:r>
            <a:endParaRPr lang="fr-FR" dirty="0"/>
          </a:p>
          <a:p>
            <a:r>
              <a:rPr lang="fr-CH" dirty="0"/>
              <a:t>Sa femme Naomi reste dans le pays avec ses 2 fils</a:t>
            </a:r>
            <a:r>
              <a:rPr lang="fr-CH" dirty="0" smtClean="0"/>
              <a:t>.</a:t>
            </a:r>
            <a:endParaRPr lang="fr-FR" dirty="0"/>
          </a:p>
          <a:p>
            <a:r>
              <a:rPr lang="fr-CH" dirty="0" smtClean="0"/>
              <a:t>Ceux-ci se </a:t>
            </a:r>
            <a:r>
              <a:rPr lang="fr-CH" dirty="0"/>
              <a:t>marient avec 2 Moabites: Orpa et Ruth.</a:t>
            </a:r>
            <a:endParaRPr lang="fr-FR" dirty="0"/>
          </a:p>
          <a:p>
            <a:r>
              <a:rPr lang="fr-CH" dirty="0"/>
              <a:t>Environ 10 ans plus tard, les 2 fils meurent</a:t>
            </a:r>
            <a:r>
              <a:rPr lang="fr-CH" dirty="0" smtClean="0"/>
              <a:t>.</a:t>
            </a:r>
            <a:endParaRPr lang="fr-FR" dirty="0"/>
          </a:p>
        </p:txBody>
      </p:sp>
      <p:pic>
        <p:nvPicPr>
          <p:cNvPr id="6" name="Espace réservé pour une image  5"/>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p:pic>
      <p:sp>
        <p:nvSpPr>
          <p:cNvPr id="7" name="Text Box 11"/>
          <p:cNvSpPr txBox="1">
            <a:spLocks noChangeArrowheads="1"/>
          </p:cNvSpPr>
          <p:nvPr/>
        </p:nvSpPr>
        <p:spPr bwMode="auto">
          <a:xfrm>
            <a:off x="8565136" y="6107379"/>
            <a:ext cx="10969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charset="0"/>
                <a:ea typeface="ＭＳ Ｐゴシック" charset="0"/>
                <a:cs typeface="ＭＳ Ｐゴシック" charset="0"/>
              </a:defRPr>
            </a:lvl1pPr>
            <a:lvl2pPr marL="742950" indent="-285750" eaLnBrk="0" hangingPunct="0">
              <a:defRPr sz="2400" b="1">
                <a:solidFill>
                  <a:schemeClr val="tx1"/>
                </a:solidFill>
                <a:latin typeface="Tahoma" charset="0"/>
                <a:ea typeface="ＭＳ Ｐゴシック" charset="0"/>
              </a:defRPr>
            </a:lvl2pPr>
            <a:lvl3pPr marL="1143000" indent="-228600" eaLnBrk="0" hangingPunct="0">
              <a:defRPr sz="2400" b="1">
                <a:solidFill>
                  <a:schemeClr val="tx1"/>
                </a:solidFill>
                <a:latin typeface="Tahoma" charset="0"/>
                <a:ea typeface="ＭＳ Ｐゴシック" charset="0"/>
              </a:defRPr>
            </a:lvl3pPr>
            <a:lvl4pPr marL="1600200" indent="-228600" eaLnBrk="0" hangingPunct="0">
              <a:defRPr sz="2400" b="1">
                <a:solidFill>
                  <a:schemeClr val="tx1"/>
                </a:solidFill>
                <a:latin typeface="Tahoma" charset="0"/>
                <a:ea typeface="ＭＳ Ｐゴシック" charset="0"/>
              </a:defRPr>
            </a:lvl4pPr>
            <a:lvl5pPr marL="2057400" indent="-228600" eaLnBrk="0" hangingPunct="0">
              <a:defRPr sz="2400" b="1">
                <a:solidFill>
                  <a:schemeClr val="tx1"/>
                </a:solidFill>
                <a:latin typeface="Tahoma" charset="0"/>
                <a:ea typeface="ＭＳ Ｐゴシック" charset="0"/>
              </a:defRPr>
            </a:lvl5pPr>
            <a:lvl6pPr marL="2514600" indent="-228600" eaLnBrk="0" fontAlgn="base" hangingPunct="0">
              <a:spcBef>
                <a:spcPct val="0"/>
              </a:spcBef>
              <a:spcAft>
                <a:spcPct val="0"/>
              </a:spcAft>
              <a:defRPr sz="2400" b="1">
                <a:solidFill>
                  <a:schemeClr val="tx1"/>
                </a:solidFill>
                <a:latin typeface="Tahoma" charset="0"/>
                <a:ea typeface="ＭＳ Ｐゴシック" charset="0"/>
              </a:defRPr>
            </a:lvl6pPr>
            <a:lvl7pPr marL="2971800" indent="-228600" eaLnBrk="0" fontAlgn="base" hangingPunct="0">
              <a:spcBef>
                <a:spcPct val="0"/>
              </a:spcBef>
              <a:spcAft>
                <a:spcPct val="0"/>
              </a:spcAft>
              <a:defRPr sz="2400" b="1">
                <a:solidFill>
                  <a:schemeClr val="tx1"/>
                </a:solidFill>
                <a:latin typeface="Tahoma" charset="0"/>
                <a:ea typeface="ＭＳ Ｐゴシック" charset="0"/>
              </a:defRPr>
            </a:lvl7pPr>
            <a:lvl8pPr marL="3429000" indent="-228600" eaLnBrk="0" fontAlgn="base" hangingPunct="0">
              <a:spcBef>
                <a:spcPct val="0"/>
              </a:spcBef>
              <a:spcAft>
                <a:spcPct val="0"/>
              </a:spcAft>
              <a:defRPr sz="2400" b="1">
                <a:solidFill>
                  <a:schemeClr val="tx1"/>
                </a:solidFill>
                <a:latin typeface="Tahoma" charset="0"/>
                <a:ea typeface="ＭＳ Ｐゴシック" charset="0"/>
              </a:defRPr>
            </a:lvl8pPr>
            <a:lvl9pPr marL="3886200" indent="-228600" eaLnBrk="0" fontAlgn="base" hangingPunct="0">
              <a:spcBef>
                <a:spcPct val="0"/>
              </a:spcBef>
              <a:spcAft>
                <a:spcPct val="0"/>
              </a:spcAft>
              <a:defRPr sz="2400" b="1">
                <a:solidFill>
                  <a:schemeClr val="tx1"/>
                </a:solidFill>
                <a:latin typeface="Tahoma" charset="0"/>
                <a:ea typeface="ＭＳ Ｐゴシック" charset="0"/>
              </a:defRPr>
            </a:lvl9pPr>
          </a:lstStyle>
          <a:p>
            <a:pPr eaLnBrk="1" hangingPunct="1"/>
            <a:r>
              <a:rPr lang="fr-CH" sz="1200" b="0" dirty="0" smtClean="0">
                <a:solidFill>
                  <a:srgbClr val="5F5F5F"/>
                </a:solidFill>
                <a:latin typeface="+mj-lt"/>
              </a:rPr>
              <a:t>PL</a:t>
            </a:r>
            <a:endParaRPr lang="fr-FR" sz="1200" b="0" dirty="0">
              <a:solidFill>
                <a:srgbClr val="5F5F5F"/>
              </a:solidFill>
              <a:latin typeface="+mj-lt"/>
            </a:endParaRPr>
          </a:p>
        </p:txBody>
      </p:sp>
      <p:sp>
        <p:nvSpPr>
          <p:cNvPr id="8" name="Text Box 11"/>
          <p:cNvSpPr txBox="1">
            <a:spLocks noChangeArrowheads="1"/>
          </p:cNvSpPr>
          <p:nvPr/>
        </p:nvSpPr>
        <p:spPr bwMode="auto">
          <a:xfrm>
            <a:off x="3055494" y="6141292"/>
            <a:ext cx="24129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ahoma" charset="0"/>
                <a:ea typeface="ＭＳ Ｐゴシック" charset="0"/>
                <a:cs typeface="ＭＳ Ｐゴシック" charset="0"/>
              </a:defRPr>
            </a:lvl1pPr>
            <a:lvl2pPr marL="742950" indent="-285750" eaLnBrk="0" hangingPunct="0">
              <a:defRPr sz="2400" b="1">
                <a:solidFill>
                  <a:schemeClr val="tx1"/>
                </a:solidFill>
                <a:latin typeface="Tahoma" charset="0"/>
                <a:ea typeface="ＭＳ Ｐゴシック" charset="0"/>
              </a:defRPr>
            </a:lvl2pPr>
            <a:lvl3pPr marL="1143000" indent="-228600" eaLnBrk="0" hangingPunct="0">
              <a:defRPr sz="2400" b="1">
                <a:solidFill>
                  <a:schemeClr val="tx1"/>
                </a:solidFill>
                <a:latin typeface="Tahoma" charset="0"/>
                <a:ea typeface="ＭＳ Ｐゴシック" charset="0"/>
              </a:defRPr>
            </a:lvl3pPr>
            <a:lvl4pPr marL="1600200" indent="-228600" eaLnBrk="0" hangingPunct="0">
              <a:defRPr sz="2400" b="1">
                <a:solidFill>
                  <a:schemeClr val="tx1"/>
                </a:solidFill>
                <a:latin typeface="Tahoma" charset="0"/>
                <a:ea typeface="ＭＳ Ｐゴシック" charset="0"/>
              </a:defRPr>
            </a:lvl4pPr>
            <a:lvl5pPr marL="2057400" indent="-228600" eaLnBrk="0" hangingPunct="0">
              <a:defRPr sz="2400" b="1">
                <a:solidFill>
                  <a:schemeClr val="tx1"/>
                </a:solidFill>
                <a:latin typeface="Tahoma" charset="0"/>
                <a:ea typeface="ＭＳ Ｐゴシック" charset="0"/>
              </a:defRPr>
            </a:lvl5pPr>
            <a:lvl6pPr marL="2514600" indent="-228600" eaLnBrk="0" fontAlgn="base" hangingPunct="0">
              <a:spcBef>
                <a:spcPct val="0"/>
              </a:spcBef>
              <a:spcAft>
                <a:spcPct val="0"/>
              </a:spcAft>
              <a:defRPr sz="2400" b="1">
                <a:solidFill>
                  <a:schemeClr val="tx1"/>
                </a:solidFill>
                <a:latin typeface="Tahoma" charset="0"/>
                <a:ea typeface="ＭＳ Ｐゴシック" charset="0"/>
              </a:defRPr>
            </a:lvl6pPr>
            <a:lvl7pPr marL="2971800" indent="-228600" eaLnBrk="0" fontAlgn="base" hangingPunct="0">
              <a:spcBef>
                <a:spcPct val="0"/>
              </a:spcBef>
              <a:spcAft>
                <a:spcPct val="0"/>
              </a:spcAft>
              <a:defRPr sz="2400" b="1">
                <a:solidFill>
                  <a:schemeClr val="tx1"/>
                </a:solidFill>
                <a:latin typeface="Tahoma" charset="0"/>
                <a:ea typeface="ＭＳ Ｐゴシック" charset="0"/>
              </a:defRPr>
            </a:lvl7pPr>
            <a:lvl8pPr marL="3429000" indent="-228600" eaLnBrk="0" fontAlgn="base" hangingPunct="0">
              <a:spcBef>
                <a:spcPct val="0"/>
              </a:spcBef>
              <a:spcAft>
                <a:spcPct val="0"/>
              </a:spcAft>
              <a:defRPr sz="2400" b="1">
                <a:solidFill>
                  <a:schemeClr val="tx1"/>
                </a:solidFill>
                <a:latin typeface="Tahoma" charset="0"/>
                <a:ea typeface="ＭＳ Ｐゴシック" charset="0"/>
              </a:defRPr>
            </a:lvl8pPr>
            <a:lvl9pPr marL="3886200" indent="-228600" eaLnBrk="0" fontAlgn="base" hangingPunct="0">
              <a:spcBef>
                <a:spcPct val="0"/>
              </a:spcBef>
              <a:spcAft>
                <a:spcPct val="0"/>
              </a:spcAft>
              <a:defRPr sz="2400" b="1">
                <a:solidFill>
                  <a:schemeClr val="tx1"/>
                </a:solidFill>
                <a:latin typeface="Tahoma" charset="0"/>
                <a:ea typeface="ＭＳ Ｐゴシック" charset="0"/>
              </a:defRPr>
            </a:lvl9pPr>
          </a:lstStyle>
          <a:p>
            <a:pPr eaLnBrk="1" hangingPunct="1"/>
            <a:r>
              <a:rPr lang="fr-CH" sz="1800" b="0" dirty="0" smtClean="0">
                <a:solidFill>
                  <a:srgbClr val="5F5F5F"/>
                </a:solidFill>
                <a:latin typeface="+mj-lt"/>
              </a:rPr>
              <a:t>Champs de Moab</a:t>
            </a:r>
            <a:endParaRPr lang="fr-FR" sz="1800" b="0" dirty="0">
              <a:solidFill>
                <a:srgbClr val="5F5F5F"/>
              </a:solidFill>
              <a:latin typeface="+mj-lt"/>
            </a:endParaRPr>
          </a:p>
        </p:txBody>
      </p:sp>
    </p:spTree>
    <p:extLst>
      <p:ext uri="{BB962C8B-B14F-4D97-AF65-F5344CB8AC3E}">
        <p14:creationId xmlns:p14="http://schemas.microsoft.com/office/powerpoint/2010/main" val="38712856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2"/>
          </p:nvPr>
        </p:nvSpPr>
        <p:spPr/>
        <p:txBody>
          <a:bodyPr/>
          <a:lstStyle/>
          <a:p>
            <a:r>
              <a:rPr lang="fr-CH" dirty="0" smtClean="0"/>
              <a:t>Un </a:t>
            </a:r>
            <a:r>
              <a:rPr lang="fr-CH" dirty="0"/>
              <a:t>jour, Naomi apprend qu'il n'y a plus de famine en Israël.</a:t>
            </a:r>
            <a:endParaRPr lang="fr-FR" dirty="0"/>
          </a:p>
          <a:p>
            <a:r>
              <a:rPr lang="fr-CH" dirty="0"/>
              <a:t>Elle prend la décision de retourner dans son pays.</a:t>
            </a:r>
            <a:endParaRPr lang="fr-FR" dirty="0"/>
          </a:p>
          <a:p>
            <a:r>
              <a:rPr lang="fr-CH" dirty="0"/>
              <a:t>Elle dit à Orpa et à Ruth:</a:t>
            </a:r>
            <a:endParaRPr lang="fr-FR" dirty="0"/>
          </a:p>
          <a:p>
            <a:pPr lvl="2"/>
            <a:r>
              <a:rPr lang="fr-FR" dirty="0"/>
              <a:t>Allez, que chacune retourne à la maison de sa mère! Que l'Eternel use de bonté envers vous, comme vous l'avez fait envers ceux qui sont morts et envers moi! </a:t>
            </a:r>
            <a:r>
              <a:rPr lang="fr-FR" dirty="0" smtClean="0"/>
              <a:t>Que </a:t>
            </a:r>
            <a:r>
              <a:rPr lang="fr-FR" dirty="0"/>
              <a:t>l'Eternel fasse trouver à chacune du repos dans la maison d'un mari! Et elle les baisa. Elles élevèrent la voix, et pleurèrent; </a:t>
            </a:r>
            <a:r>
              <a:rPr lang="fr-FR" dirty="0" err="1"/>
              <a:t>Rt</a:t>
            </a:r>
            <a:r>
              <a:rPr lang="fr-FR" dirty="0"/>
              <a:t> 1,9	</a:t>
            </a:r>
          </a:p>
          <a:p>
            <a:r>
              <a:rPr lang="fr-CH" dirty="0"/>
              <a:t>Pour Naomi, le mariage est plus important que la connaissance du vrai Dieu</a:t>
            </a:r>
            <a:r>
              <a:rPr lang="fr-CH" dirty="0" smtClean="0"/>
              <a:t>.</a:t>
            </a:r>
            <a:endParaRPr lang="fr-FR" dirty="0"/>
          </a:p>
        </p:txBody>
      </p:sp>
      <p:sp>
        <p:nvSpPr>
          <p:cNvPr id="2" name="Titre 1"/>
          <p:cNvSpPr>
            <a:spLocks noGrp="1"/>
          </p:cNvSpPr>
          <p:nvPr>
            <p:ph type="title"/>
          </p:nvPr>
        </p:nvSpPr>
        <p:spPr/>
        <p:txBody>
          <a:bodyPr/>
          <a:lstStyle/>
          <a:p>
            <a:r>
              <a:rPr lang="fr-CH" dirty="0"/>
              <a:t>Retour en </a:t>
            </a:r>
            <a:r>
              <a:rPr lang="fr-CH" dirty="0" smtClean="0"/>
              <a:t>Israël</a:t>
            </a:r>
            <a:endParaRPr lang="fr-FR" dirty="0"/>
          </a:p>
        </p:txBody>
      </p:sp>
    </p:spTree>
    <p:extLst>
      <p:ext uri="{BB962C8B-B14F-4D97-AF65-F5344CB8AC3E}">
        <p14:creationId xmlns:p14="http://schemas.microsoft.com/office/powerpoint/2010/main" val="2608387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2"/>
          </p:nvPr>
        </p:nvSpPr>
        <p:spPr/>
        <p:txBody>
          <a:bodyPr/>
          <a:lstStyle/>
          <a:p>
            <a:r>
              <a:rPr lang="fr-CH" dirty="0" smtClean="0"/>
              <a:t>Elles </a:t>
            </a:r>
            <a:r>
              <a:rPr lang="fr-CH" dirty="0"/>
              <a:t>lui répondent:</a:t>
            </a:r>
            <a:endParaRPr lang="fr-FR" dirty="0"/>
          </a:p>
          <a:p>
            <a:pPr lvl="2"/>
            <a:r>
              <a:rPr lang="fr-FR" dirty="0"/>
              <a:t>Non, nous irons avec toi vers ton peuple. </a:t>
            </a:r>
            <a:r>
              <a:rPr lang="fr-FR" dirty="0" err="1"/>
              <a:t>Rt</a:t>
            </a:r>
            <a:r>
              <a:rPr lang="fr-FR" dirty="0"/>
              <a:t> 1,10	</a:t>
            </a:r>
          </a:p>
          <a:p>
            <a:r>
              <a:rPr lang="fr-CH" dirty="0"/>
              <a:t>Orpa prend finalement la décision de rester dans le pays de </a:t>
            </a:r>
            <a:r>
              <a:rPr lang="fr-CH" dirty="0" smtClean="0"/>
              <a:t>Moab.</a:t>
            </a:r>
            <a:r>
              <a:rPr lang="fr-FR" dirty="0"/>
              <a:t> </a:t>
            </a:r>
            <a:r>
              <a:rPr lang="fr-CH" dirty="0" smtClean="0"/>
              <a:t>Elle </a:t>
            </a:r>
            <a:r>
              <a:rPr lang="fr-CH" dirty="0"/>
              <a:t>aime Naomi mais n’a pas de relation avec le Dieu de celle-ci.</a:t>
            </a:r>
            <a:endParaRPr lang="fr-FR" dirty="0"/>
          </a:p>
          <a:p>
            <a:r>
              <a:rPr lang="fr-CH" dirty="0"/>
              <a:t>Naomi dit à Ruth:</a:t>
            </a:r>
            <a:endParaRPr lang="fr-FR" dirty="0"/>
          </a:p>
          <a:p>
            <a:pPr lvl="2"/>
            <a:r>
              <a:rPr lang="fr-FR" dirty="0"/>
              <a:t>Voici, ta belle-</a:t>
            </a:r>
            <a:r>
              <a:rPr lang="fr-FR" dirty="0" err="1"/>
              <a:t>soeur</a:t>
            </a:r>
            <a:r>
              <a:rPr lang="fr-FR" dirty="0"/>
              <a:t> est retournée vers son peuple et vers ses dieux; retourne, comme ta belle-</a:t>
            </a:r>
            <a:r>
              <a:rPr lang="fr-FR" dirty="0" err="1"/>
              <a:t>soeur</a:t>
            </a:r>
            <a:r>
              <a:rPr lang="fr-FR" dirty="0"/>
              <a:t>. </a:t>
            </a:r>
            <a:r>
              <a:rPr lang="fr-FR" dirty="0" err="1"/>
              <a:t>Rt</a:t>
            </a:r>
            <a:r>
              <a:rPr lang="fr-FR" dirty="0"/>
              <a:t> </a:t>
            </a:r>
            <a:r>
              <a:rPr lang="fr-FR" dirty="0" smtClean="0"/>
              <a:t>1,15</a:t>
            </a:r>
          </a:p>
        </p:txBody>
      </p:sp>
      <p:pic>
        <p:nvPicPr>
          <p:cNvPr id="5" name="Espace réservé pour une image  4"/>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p:pic>
      <p:sp>
        <p:nvSpPr>
          <p:cNvPr id="6" name="Text Box 11"/>
          <p:cNvSpPr txBox="1">
            <a:spLocks noChangeArrowheads="1"/>
          </p:cNvSpPr>
          <p:nvPr/>
        </p:nvSpPr>
        <p:spPr bwMode="auto">
          <a:xfrm>
            <a:off x="8482398" y="6011334"/>
            <a:ext cx="446714" cy="27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ahoma" charset="0"/>
                <a:ea typeface="ＭＳ Ｐゴシック" charset="0"/>
                <a:cs typeface="ＭＳ Ｐゴシック" charset="0"/>
              </a:defRPr>
            </a:lvl1pPr>
            <a:lvl2pPr marL="742950" indent="-285750" eaLnBrk="0" hangingPunct="0">
              <a:defRPr sz="2400" b="1">
                <a:solidFill>
                  <a:schemeClr val="tx1"/>
                </a:solidFill>
                <a:latin typeface="Tahoma" charset="0"/>
                <a:ea typeface="ＭＳ Ｐゴシック" charset="0"/>
              </a:defRPr>
            </a:lvl2pPr>
            <a:lvl3pPr marL="1143000" indent="-228600" eaLnBrk="0" hangingPunct="0">
              <a:defRPr sz="2400" b="1">
                <a:solidFill>
                  <a:schemeClr val="tx1"/>
                </a:solidFill>
                <a:latin typeface="Tahoma" charset="0"/>
                <a:ea typeface="ＭＳ Ｐゴシック" charset="0"/>
              </a:defRPr>
            </a:lvl3pPr>
            <a:lvl4pPr marL="1600200" indent="-228600" eaLnBrk="0" hangingPunct="0">
              <a:defRPr sz="2400" b="1">
                <a:solidFill>
                  <a:schemeClr val="tx1"/>
                </a:solidFill>
                <a:latin typeface="Tahoma" charset="0"/>
                <a:ea typeface="ＭＳ Ｐゴシック" charset="0"/>
              </a:defRPr>
            </a:lvl4pPr>
            <a:lvl5pPr marL="2057400" indent="-228600" eaLnBrk="0" hangingPunct="0">
              <a:defRPr sz="2400" b="1">
                <a:solidFill>
                  <a:schemeClr val="tx1"/>
                </a:solidFill>
                <a:latin typeface="Tahoma" charset="0"/>
                <a:ea typeface="ＭＳ Ｐゴシック" charset="0"/>
              </a:defRPr>
            </a:lvl5pPr>
            <a:lvl6pPr marL="2514600" indent="-228600" eaLnBrk="0" fontAlgn="base" hangingPunct="0">
              <a:spcBef>
                <a:spcPct val="0"/>
              </a:spcBef>
              <a:spcAft>
                <a:spcPct val="0"/>
              </a:spcAft>
              <a:defRPr sz="2400" b="1">
                <a:solidFill>
                  <a:schemeClr val="tx1"/>
                </a:solidFill>
                <a:latin typeface="Tahoma" charset="0"/>
                <a:ea typeface="ＭＳ Ｐゴシック" charset="0"/>
              </a:defRPr>
            </a:lvl6pPr>
            <a:lvl7pPr marL="2971800" indent="-228600" eaLnBrk="0" fontAlgn="base" hangingPunct="0">
              <a:spcBef>
                <a:spcPct val="0"/>
              </a:spcBef>
              <a:spcAft>
                <a:spcPct val="0"/>
              </a:spcAft>
              <a:defRPr sz="2400" b="1">
                <a:solidFill>
                  <a:schemeClr val="tx1"/>
                </a:solidFill>
                <a:latin typeface="Tahoma" charset="0"/>
                <a:ea typeface="ＭＳ Ｐゴシック" charset="0"/>
              </a:defRPr>
            </a:lvl7pPr>
            <a:lvl8pPr marL="3429000" indent="-228600" eaLnBrk="0" fontAlgn="base" hangingPunct="0">
              <a:spcBef>
                <a:spcPct val="0"/>
              </a:spcBef>
              <a:spcAft>
                <a:spcPct val="0"/>
              </a:spcAft>
              <a:defRPr sz="2400" b="1">
                <a:solidFill>
                  <a:schemeClr val="tx1"/>
                </a:solidFill>
                <a:latin typeface="Tahoma" charset="0"/>
                <a:ea typeface="ＭＳ Ｐゴシック" charset="0"/>
              </a:defRPr>
            </a:lvl8pPr>
            <a:lvl9pPr marL="3886200" indent="-228600" eaLnBrk="0" fontAlgn="base" hangingPunct="0">
              <a:spcBef>
                <a:spcPct val="0"/>
              </a:spcBef>
              <a:spcAft>
                <a:spcPct val="0"/>
              </a:spcAft>
              <a:defRPr sz="2400" b="1">
                <a:solidFill>
                  <a:schemeClr val="tx1"/>
                </a:solidFill>
                <a:latin typeface="Tahoma" charset="0"/>
                <a:ea typeface="ＭＳ Ｐゴシック" charset="0"/>
              </a:defRPr>
            </a:lvl9pPr>
          </a:lstStyle>
          <a:p>
            <a:pPr eaLnBrk="1" hangingPunct="1"/>
            <a:r>
              <a:rPr lang="fr-CH" sz="1200" b="0" dirty="0" smtClean="0">
                <a:solidFill>
                  <a:srgbClr val="5F5F5F"/>
                </a:solidFill>
                <a:latin typeface="+mj-lt"/>
              </a:rPr>
              <a:t>FO</a:t>
            </a:r>
            <a:endParaRPr lang="fr-FR" sz="1200" b="0" dirty="0">
              <a:solidFill>
                <a:srgbClr val="5F5F5F"/>
              </a:solidFill>
              <a:latin typeface="+mj-lt"/>
            </a:endParaRPr>
          </a:p>
        </p:txBody>
      </p:sp>
    </p:spTree>
    <p:extLst>
      <p:ext uri="{BB962C8B-B14F-4D97-AF65-F5344CB8AC3E}">
        <p14:creationId xmlns:p14="http://schemas.microsoft.com/office/powerpoint/2010/main" val="41049248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panorama">
  <a:themeElements>
    <a:clrScheme name="Trombone 1">
      <a:dk1>
        <a:srgbClr val="330000"/>
      </a:dk1>
      <a:lt1>
        <a:srgbClr val="FFFFFF"/>
      </a:lt1>
      <a:dk2>
        <a:srgbClr val="330000"/>
      </a:dk2>
      <a:lt2>
        <a:srgbClr val="808080"/>
      </a:lt2>
      <a:accent1>
        <a:srgbClr val="FFCC00"/>
      </a:accent1>
      <a:accent2>
        <a:srgbClr val="FFDC4C"/>
      </a:accent2>
      <a:accent3>
        <a:srgbClr val="FFFFFF"/>
      </a:accent3>
      <a:accent4>
        <a:srgbClr val="2A0000"/>
      </a:accent4>
      <a:accent5>
        <a:srgbClr val="FFE2AA"/>
      </a:accent5>
      <a:accent6>
        <a:srgbClr val="E7C744"/>
      </a:accent6>
      <a:hlink>
        <a:srgbClr val="009999"/>
      </a:hlink>
      <a:folHlink>
        <a:srgbClr val="CC6018"/>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600" b="1"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600" b="1" i="0" u="none" strike="noStrike" cap="none" normalizeH="0" baseline="0" smtClean="0">
            <a:ln>
              <a:noFill/>
            </a:ln>
            <a:solidFill>
              <a:schemeClr val="tx1"/>
            </a:solidFill>
            <a:effectLst/>
            <a:latin typeface="Tahoma" pitchFamily="34" charset="0"/>
          </a:defRPr>
        </a:defPPr>
      </a:lstStyle>
    </a:lnDef>
  </a:objectDefaults>
  <a:extraClrSchemeLst>
    <a:extraClrScheme>
      <a:clrScheme name="Trombone 1">
        <a:dk1>
          <a:srgbClr val="330000"/>
        </a:dk1>
        <a:lt1>
          <a:srgbClr val="FFFFFF"/>
        </a:lt1>
        <a:dk2>
          <a:srgbClr val="330000"/>
        </a:dk2>
        <a:lt2>
          <a:srgbClr val="808080"/>
        </a:lt2>
        <a:accent1>
          <a:srgbClr val="FFCC00"/>
        </a:accent1>
        <a:accent2>
          <a:srgbClr val="FFDC4C"/>
        </a:accent2>
        <a:accent3>
          <a:srgbClr val="FFFFFF"/>
        </a:accent3>
        <a:accent4>
          <a:srgbClr val="2A0000"/>
        </a:accent4>
        <a:accent5>
          <a:srgbClr val="FFE2AA"/>
        </a:accent5>
        <a:accent6>
          <a:srgbClr val="E7C744"/>
        </a:accent6>
        <a:hlink>
          <a:srgbClr val="009999"/>
        </a:hlink>
        <a:folHlink>
          <a:srgbClr val="CC601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8821</TotalTime>
  <Words>2076</Words>
  <Application>Microsoft Macintosh PowerPoint</Application>
  <PresentationFormat>Présentation à l'écran (4:3)</PresentationFormat>
  <Paragraphs>213</Paragraphs>
  <Slides>36</Slides>
  <Notes>0</Notes>
  <HiddenSlides>0</HiddenSlides>
  <MMClips>0</MMClips>
  <ScaleCrop>false</ScaleCrop>
  <HeadingPairs>
    <vt:vector size="4" baseType="variant">
      <vt:variant>
        <vt:lpstr>Thème</vt:lpstr>
      </vt:variant>
      <vt:variant>
        <vt:i4>2</vt:i4>
      </vt:variant>
      <vt:variant>
        <vt:lpstr>Titres des diapositives</vt:lpstr>
      </vt:variant>
      <vt:variant>
        <vt:i4>36</vt:i4>
      </vt:variant>
    </vt:vector>
  </HeadingPairs>
  <TitlesOfParts>
    <vt:vector size="38" baseType="lpstr">
      <vt:lpstr>panorama</vt:lpstr>
      <vt:lpstr>1_Custom Design</vt:lpstr>
      <vt:lpstr>Présentation PowerPoint</vt:lpstr>
      <vt:lpstr>Présentation PowerPoint</vt:lpstr>
      <vt:lpstr>Situation</vt:lpstr>
      <vt:lpstr>Présentation PowerPoint</vt:lpstr>
      <vt:lpstr>Présentation PowerPoint</vt:lpstr>
      <vt:lpstr>Présentation PowerPoint</vt:lpstr>
      <vt:lpstr>Présentation PowerPoint</vt:lpstr>
      <vt:lpstr>Retour en Israël</vt:lpstr>
      <vt:lpstr>Présentation PowerPoint</vt:lpstr>
      <vt:lpstr>Présentation PowerPoint</vt:lpstr>
      <vt:lpstr>Présentation PowerPoint</vt:lpstr>
      <vt:lpstr>Présentation PowerPoint</vt:lpstr>
      <vt:lpstr>Arrivée à Bethléhem</vt:lpstr>
      <vt:lpstr>Présentation PowerPoint</vt:lpstr>
      <vt:lpstr>Le travail de Ruth</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Mariage de Ruth</vt:lpstr>
      <vt:lpstr>Présentation PowerPoint</vt:lpstr>
      <vt:lpstr>Présentation PowerPoint</vt:lpstr>
      <vt:lpstr>Présentation PowerPoint</vt:lpstr>
      <vt:lpstr>Conclusion </vt:lpstr>
    </vt:vector>
  </TitlesOfParts>
  <Company>olivier requet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numerosept olivier requet</dc:creator>
  <cp:lastModifiedBy>Didier Gern</cp:lastModifiedBy>
  <cp:revision>444</cp:revision>
  <cp:lastPrinted>2018-10-27T17:21:09Z</cp:lastPrinted>
  <dcterms:created xsi:type="dcterms:W3CDTF">2013-08-23T10:04:23Z</dcterms:created>
  <dcterms:modified xsi:type="dcterms:W3CDTF">2018-10-27T17:21:14Z</dcterms:modified>
</cp:coreProperties>
</file>