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88"/>
  </p:notesMasterIdLst>
  <p:handoutMasterIdLst>
    <p:handoutMasterId r:id="rId89"/>
  </p:handoutMasterIdLst>
  <p:sldIdLst>
    <p:sldId id="262" r:id="rId3"/>
    <p:sldId id="263" r:id="rId4"/>
    <p:sldId id="264" r:id="rId5"/>
    <p:sldId id="265" r:id="rId6"/>
    <p:sldId id="266" r:id="rId7"/>
    <p:sldId id="267" r:id="rId8"/>
    <p:sldId id="268" r:id="rId9"/>
    <p:sldId id="269" r:id="rId10"/>
    <p:sldId id="271" r:id="rId11"/>
    <p:sldId id="349" r:id="rId12"/>
    <p:sldId id="272" r:id="rId13"/>
    <p:sldId id="337" r:id="rId14"/>
    <p:sldId id="344" r:id="rId15"/>
    <p:sldId id="274" r:id="rId16"/>
    <p:sldId id="275" r:id="rId17"/>
    <p:sldId id="330" r:id="rId18"/>
    <p:sldId id="276" r:id="rId19"/>
    <p:sldId id="277" r:id="rId20"/>
    <p:sldId id="278" r:id="rId21"/>
    <p:sldId id="328" r:id="rId22"/>
    <p:sldId id="279" r:id="rId23"/>
    <p:sldId id="329" r:id="rId24"/>
    <p:sldId id="280" r:id="rId25"/>
    <p:sldId id="331" r:id="rId26"/>
    <p:sldId id="281" r:id="rId27"/>
    <p:sldId id="282" r:id="rId28"/>
    <p:sldId id="283" r:id="rId29"/>
    <p:sldId id="284" r:id="rId30"/>
    <p:sldId id="285" r:id="rId31"/>
    <p:sldId id="286" r:id="rId32"/>
    <p:sldId id="287" r:id="rId33"/>
    <p:sldId id="332" r:id="rId34"/>
    <p:sldId id="288" r:id="rId35"/>
    <p:sldId id="333" r:id="rId36"/>
    <p:sldId id="289" r:id="rId37"/>
    <p:sldId id="345" r:id="rId38"/>
    <p:sldId id="290" r:id="rId39"/>
    <p:sldId id="291" r:id="rId40"/>
    <p:sldId id="292" r:id="rId41"/>
    <p:sldId id="293" r:id="rId42"/>
    <p:sldId id="338" r:id="rId43"/>
    <p:sldId id="335" r:id="rId44"/>
    <p:sldId id="294" r:id="rId45"/>
    <p:sldId id="346" r:id="rId46"/>
    <p:sldId id="295" r:id="rId47"/>
    <p:sldId id="336" r:id="rId48"/>
    <p:sldId id="297" r:id="rId49"/>
    <p:sldId id="303" r:id="rId50"/>
    <p:sldId id="304" r:id="rId51"/>
    <p:sldId id="351" r:id="rId52"/>
    <p:sldId id="305" r:id="rId53"/>
    <p:sldId id="339" r:id="rId54"/>
    <p:sldId id="298" r:id="rId55"/>
    <p:sldId id="306" r:id="rId56"/>
    <p:sldId id="352" r:id="rId57"/>
    <p:sldId id="307" r:id="rId58"/>
    <p:sldId id="308" r:id="rId59"/>
    <p:sldId id="309" r:id="rId60"/>
    <p:sldId id="310" r:id="rId61"/>
    <p:sldId id="311" r:id="rId62"/>
    <p:sldId id="312" r:id="rId63"/>
    <p:sldId id="342" r:id="rId64"/>
    <p:sldId id="313" r:id="rId65"/>
    <p:sldId id="340" r:id="rId66"/>
    <p:sldId id="315" r:id="rId67"/>
    <p:sldId id="316" r:id="rId68"/>
    <p:sldId id="317" r:id="rId69"/>
    <p:sldId id="341" r:id="rId70"/>
    <p:sldId id="353" r:id="rId71"/>
    <p:sldId id="300" r:id="rId72"/>
    <p:sldId id="343" r:id="rId73"/>
    <p:sldId id="319" r:id="rId74"/>
    <p:sldId id="320" r:id="rId75"/>
    <p:sldId id="321" r:id="rId76"/>
    <p:sldId id="301" r:id="rId77"/>
    <p:sldId id="302" r:id="rId78"/>
    <p:sldId id="322" r:id="rId79"/>
    <p:sldId id="354" r:id="rId80"/>
    <p:sldId id="347" r:id="rId81"/>
    <p:sldId id="323" r:id="rId82"/>
    <p:sldId id="324" r:id="rId83"/>
    <p:sldId id="325" r:id="rId84"/>
    <p:sldId id="326" r:id="rId85"/>
    <p:sldId id="327" r:id="rId86"/>
    <p:sldId id="355"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
          <p15:clr>
            <a:srgbClr val="A4A3A4"/>
          </p15:clr>
        </p15:guide>
        <p15:guide id="2" orient="horz" pos="4319">
          <p15:clr>
            <a:srgbClr val="A4A3A4"/>
          </p15:clr>
        </p15:guide>
        <p15:guide id="3" pos="5716">
          <p15:clr>
            <a:srgbClr val="A4A3A4"/>
          </p15:clr>
        </p15:guide>
        <p15:guide id="4" pos="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8371B"/>
    <a:srgbClr val="3599D9"/>
    <a:srgbClr val="2D8EC2"/>
    <a:srgbClr val="257A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03" autoAdjust="0"/>
    <p:restoredTop sz="50000" autoAdjust="0"/>
  </p:normalViewPr>
  <p:slideViewPr>
    <p:cSldViewPr snapToGrid="0" snapToObjects="1">
      <p:cViewPr varScale="1">
        <p:scale>
          <a:sx n="128" d="100"/>
          <a:sy n="128" d="100"/>
        </p:scale>
        <p:origin x="1224" y="184"/>
      </p:cViewPr>
      <p:guideLst>
        <p:guide orient="horz" pos="197"/>
        <p:guide orient="horz" pos="4319"/>
        <p:guide pos="5716"/>
        <p:guide pos="96"/>
      </p:guideLst>
    </p:cSldViewPr>
  </p:slideViewPr>
  <p:notesTextViewPr>
    <p:cViewPr>
      <p:scale>
        <a:sx n="100" d="100"/>
        <a:sy n="100" d="100"/>
      </p:scale>
      <p:origin x="0" y="0"/>
    </p:cViewPr>
  </p:notesTextViewPr>
  <p:sorterViewPr>
    <p:cViewPr>
      <p:scale>
        <a:sx n="115" d="100"/>
        <a:sy n="115" d="100"/>
      </p:scale>
      <p:origin x="0" y="153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CBD764-D1F6-124F-92B2-09017126E5F6}" type="datetime1">
              <a:rPr lang="fr-CH" smtClean="0"/>
              <a:t>19.07.25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F18E37-7ED5-C944-A231-AE2F33FA8053}" type="slidenum">
              <a:rPr lang="en-US" smtClean="0"/>
              <a:t>‹N°›</a:t>
            </a:fld>
            <a:endParaRPr lang="en-US"/>
          </a:p>
        </p:txBody>
      </p:sp>
    </p:spTree>
    <p:extLst>
      <p:ext uri="{BB962C8B-B14F-4D97-AF65-F5344CB8AC3E}">
        <p14:creationId xmlns:p14="http://schemas.microsoft.com/office/powerpoint/2010/main" val="29649467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BDEC9-074F-1A4C-A146-334DA502ED47}" type="datetime1">
              <a:rPr lang="fr-CH" smtClean="0"/>
              <a:t>19.07.25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7F4D0-6086-204A-8970-AE1EA4110A81}" type="slidenum">
              <a:rPr lang="en-US" smtClean="0"/>
              <a:t>‹N°›</a:t>
            </a:fld>
            <a:endParaRPr lang="en-US"/>
          </a:p>
        </p:txBody>
      </p:sp>
    </p:spTree>
    <p:extLst>
      <p:ext uri="{BB962C8B-B14F-4D97-AF65-F5344CB8AC3E}">
        <p14:creationId xmlns:p14="http://schemas.microsoft.com/office/powerpoint/2010/main" val="158615178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1188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10011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2570163"/>
            <a:ext cx="9144000" cy="4287837"/>
          </a:xfrm>
          <a:prstGeom prst="rect">
            <a:avLst/>
          </a:prstGeom>
        </p:spPr>
        <p:txBody>
          <a:bodyPr vert="horz"/>
          <a:lstStyle/>
          <a:p>
            <a:endParaRPr lang="en-US"/>
          </a:p>
        </p:txBody>
      </p:sp>
    </p:spTree>
    <p:extLst>
      <p:ext uri="{BB962C8B-B14F-4D97-AF65-F5344CB8AC3E}">
        <p14:creationId xmlns:p14="http://schemas.microsoft.com/office/powerpoint/2010/main" val="79429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2 colonnes titre long">
    <p:spTree>
      <p:nvGrpSpPr>
        <p:cNvPr id="1" name=""/>
        <p:cNvGrpSpPr/>
        <p:nvPr/>
      </p:nvGrpSpPr>
      <p:grpSpPr>
        <a:xfrm>
          <a:off x="0" y="0"/>
          <a:ext cx="0" cy="0"/>
          <a:chOff x="0" y="0"/>
          <a:chExt cx="0" cy="0"/>
        </a:xfrm>
      </p:grpSpPr>
      <p:pic>
        <p:nvPicPr>
          <p:cNvPr id="4"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Tree>
    <p:extLst>
      <p:ext uri="{BB962C8B-B14F-4D97-AF65-F5344CB8AC3E}">
        <p14:creationId xmlns:p14="http://schemas.microsoft.com/office/powerpoint/2010/main" val="948079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9"/>
          <p:cNvSpPr/>
          <p:nvPr userDrawn="1"/>
        </p:nvSpPr>
        <p:spPr>
          <a:xfrm>
            <a:off x="194469"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368471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1 colonne titre">
    <p:spTree>
      <p:nvGrpSpPr>
        <p:cNvPr id="1" name=""/>
        <p:cNvGrpSpPr/>
        <p:nvPr/>
      </p:nvGrpSpPr>
      <p:grpSpPr>
        <a:xfrm>
          <a:off x="0" y="0"/>
          <a:ext cx="0" cy="0"/>
          <a:chOff x="0" y="0"/>
          <a:chExt cx="0" cy="0"/>
        </a:xfrm>
      </p:grpSpPr>
      <p:sp>
        <p:nvSpPr>
          <p:cNvPr id="10" name="Text Placeholder 4"/>
          <p:cNvSpPr>
            <a:spLocks noGrp="1"/>
          </p:cNvSpPr>
          <p:nvPr>
            <p:ph type="body" sz="quarter" idx="12" hasCustomPrompt="1"/>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Texte de premier niveau</a:t>
            </a:r>
          </a:p>
          <a:p>
            <a:pPr lvl="1"/>
            <a:r>
              <a:rPr lang="fr-CH" dirty="0"/>
              <a:t>Deuxième niveau</a:t>
            </a:r>
          </a:p>
          <a:p>
            <a:pPr lvl="2"/>
            <a:r>
              <a:rPr lang="fr-CH" dirty="0"/>
              <a:t>3e niveau</a:t>
            </a:r>
          </a:p>
          <a:p>
            <a:pPr lvl="3"/>
            <a:r>
              <a:rPr lang="fr-CH" dirty="0"/>
              <a:t>4e niveau</a:t>
            </a:r>
          </a:p>
          <a:p>
            <a:pPr lvl="4"/>
            <a:r>
              <a:rPr lang="fr-CH" dirty="0"/>
              <a:t>5eme niveau</a:t>
            </a:r>
            <a:endParaRPr lang="en-US" dirty="0"/>
          </a:p>
        </p:txBody>
      </p:sp>
      <p:sp>
        <p:nvSpPr>
          <p:cNvPr id="6" name="Picture Placeholder 5"/>
          <p:cNvSpPr>
            <a:spLocks noGrp="1"/>
          </p:cNvSpPr>
          <p:nvPr>
            <p:ph type="pic" sz="quarter" idx="13"/>
          </p:nvPr>
        </p:nvSpPr>
        <p:spPr>
          <a:xfrm>
            <a:off x="-22151" y="3319466"/>
            <a:ext cx="5040000" cy="3347997"/>
          </a:xfrm>
          <a:prstGeom prst="rect">
            <a:avLst/>
          </a:prstGeom>
        </p:spPr>
        <p:txBody>
          <a:bodyPr vert="horz"/>
          <a:lstStyle/>
          <a:p>
            <a:endParaRPr lang="en-US" dirty="0"/>
          </a:p>
        </p:txBody>
      </p:sp>
      <p:pic>
        <p:nvPicPr>
          <p:cNvPr id="19"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Tree>
    <p:extLst>
      <p:ext uri="{BB962C8B-B14F-4D97-AF65-F5344CB8AC3E}">
        <p14:creationId xmlns:p14="http://schemas.microsoft.com/office/powerpoint/2010/main" val="221366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1 colonne titre">
    <p:spTree>
      <p:nvGrpSpPr>
        <p:cNvPr id="1" name=""/>
        <p:cNvGrpSpPr/>
        <p:nvPr/>
      </p:nvGrpSpPr>
      <p:grpSpPr>
        <a:xfrm>
          <a:off x="0" y="0"/>
          <a:ext cx="0" cy="0"/>
          <a:chOff x="0" y="0"/>
          <a:chExt cx="0" cy="0"/>
        </a:xfrm>
      </p:grpSpPr>
      <p:sp>
        <p:nvSpPr>
          <p:cNvPr id="10" name="Text Placeholder 4"/>
          <p:cNvSpPr>
            <a:spLocks noGrp="1"/>
          </p:cNvSpPr>
          <p:nvPr>
            <p:ph type="body" sz="quarter" idx="12" hasCustomPrompt="1"/>
          </p:nvPr>
        </p:nvSpPr>
        <p:spPr>
          <a:xfrm>
            <a:off x="162000" y="268111"/>
            <a:ext cx="8787267" cy="5962827"/>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Texte de premier niveau</a:t>
            </a:r>
          </a:p>
          <a:p>
            <a:pPr lvl="1"/>
            <a:r>
              <a:rPr lang="fr-CH" dirty="0"/>
              <a:t>Deuxième niveau</a:t>
            </a:r>
          </a:p>
          <a:p>
            <a:pPr lvl="2"/>
            <a:r>
              <a:rPr lang="fr-CH" dirty="0"/>
              <a:t>3e niveau</a:t>
            </a:r>
          </a:p>
          <a:p>
            <a:pPr lvl="3"/>
            <a:r>
              <a:rPr lang="fr-CH" dirty="0"/>
              <a:t>4e niveau</a:t>
            </a:r>
          </a:p>
          <a:p>
            <a:pPr lvl="4"/>
            <a:r>
              <a:rPr lang="fr-CH" dirty="0"/>
              <a:t>5eme niveau</a:t>
            </a:r>
            <a:endParaRPr lang="en-US" dirty="0"/>
          </a:p>
        </p:txBody>
      </p:sp>
      <p:sp>
        <p:nvSpPr>
          <p:cNvPr id="6" name="Picture Placeholder 5"/>
          <p:cNvSpPr>
            <a:spLocks noGrp="1"/>
          </p:cNvSpPr>
          <p:nvPr>
            <p:ph type="pic" sz="quarter" idx="13"/>
          </p:nvPr>
        </p:nvSpPr>
        <p:spPr>
          <a:xfrm>
            <a:off x="-22151" y="3319466"/>
            <a:ext cx="5040000" cy="3347997"/>
          </a:xfrm>
          <a:prstGeom prst="rect">
            <a:avLst/>
          </a:prstGeom>
        </p:spPr>
        <p:txBody>
          <a:bodyPr vert="horz"/>
          <a:lstStyle/>
          <a:p>
            <a:endParaRPr lang="en-US" dirty="0"/>
          </a:p>
        </p:txBody>
      </p:sp>
      <p:pic>
        <p:nvPicPr>
          <p:cNvPr id="19"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Tree>
    <p:extLst>
      <p:ext uri="{BB962C8B-B14F-4D97-AF65-F5344CB8AC3E}">
        <p14:creationId xmlns:p14="http://schemas.microsoft.com/office/powerpoint/2010/main" val="184604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1 colonne titre">
    <p:spTree>
      <p:nvGrpSpPr>
        <p:cNvPr id="1" name=""/>
        <p:cNvGrpSpPr/>
        <p:nvPr/>
      </p:nvGrpSpPr>
      <p:grpSpPr>
        <a:xfrm>
          <a:off x="0" y="0"/>
          <a:ext cx="0" cy="0"/>
          <a:chOff x="0" y="0"/>
          <a:chExt cx="0" cy="0"/>
        </a:xfrm>
      </p:grpSpPr>
      <p:sp>
        <p:nvSpPr>
          <p:cNvPr id="14" name="Rectangle 13"/>
          <p:cNvSpPr/>
          <p:nvPr userDrawn="1"/>
        </p:nvSpPr>
        <p:spPr>
          <a:xfrm>
            <a:off x="-93491" y="217633"/>
            <a:ext cx="6487307" cy="588924"/>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34522" y="232620"/>
            <a:ext cx="8257521" cy="550937"/>
          </a:xfrm>
          <a:prstGeom prst="rect">
            <a:avLst/>
          </a:prstGeom>
        </p:spPr>
      </p:pic>
      <p:sp>
        <p:nvSpPr>
          <p:cNvPr id="10" name="Text Placeholder 4"/>
          <p:cNvSpPr>
            <a:spLocks noGrp="1"/>
          </p:cNvSpPr>
          <p:nvPr>
            <p:ph type="body" sz="quarter" idx="12" hasCustomPrompt="1"/>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Texte de premier niveau</a:t>
            </a:r>
          </a:p>
          <a:p>
            <a:pPr lvl="1"/>
            <a:r>
              <a:rPr lang="fr-CH" dirty="0"/>
              <a:t>Deuxième niveau</a:t>
            </a:r>
          </a:p>
          <a:p>
            <a:pPr lvl="2"/>
            <a:r>
              <a:rPr lang="fr-CH" dirty="0"/>
              <a:t>3e niveau</a:t>
            </a:r>
          </a:p>
          <a:p>
            <a:pPr lvl="3"/>
            <a:r>
              <a:rPr lang="fr-CH" dirty="0"/>
              <a:t>4e niveau</a:t>
            </a:r>
          </a:p>
          <a:p>
            <a:pPr lvl="4"/>
            <a:r>
              <a:rPr lang="fr-CH" dirty="0"/>
              <a:t>5eme niveau</a:t>
            </a:r>
            <a:endParaRPr lang="en-US" dirty="0"/>
          </a:p>
        </p:txBody>
      </p:sp>
      <p:pic>
        <p:nvPicPr>
          <p:cNvPr id="19"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
        <p:nvSpPr>
          <p:cNvPr id="16" name="Title Placeholder 17"/>
          <p:cNvSpPr>
            <a:spLocks noGrp="1"/>
          </p:cNvSpPr>
          <p:nvPr>
            <p:ph type="title" hasCustomPrompt="1"/>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a:t>Titre Slide</a:t>
            </a:r>
            <a:endParaRPr lang="en-US" dirty="0"/>
          </a:p>
        </p:txBody>
      </p:sp>
    </p:spTree>
    <p:extLst>
      <p:ext uri="{BB962C8B-B14F-4D97-AF65-F5344CB8AC3E}">
        <p14:creationId xmlns:p14="http://schemas.microsoft.com/office/powerpoint/2010/main" val="1665772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onne sans titre">
    <p:spTree>
      <p:nvGrpSpPr>
        <p:cNvPr id="1" name=""/>
        <p:cNvGrpSpPr/>
        <p:nvPr/>
      </p:nvGrpSpPr>
      <p:grpSpPr>
        <a:xfrm>
          <a:off x="0" y="0"/>
          <a:ext cx="0" cy="0"/>
          <a:chOff x="0" y="0"/>
          <a:chExt cx="0" cy="0"/>
        </a:xfrm>
      </p:grpSpPr>
      <p:sp>
        <p:nvSpPr>
          <p:cNvPr id="9" name="Text Placeholder 4"/>
          <p:cNvSpPr>
            <a:spLocks noGrp="1"/>
          </p:cNvSpPr>
          <p:nvPr>
            <p:ph type="body" sz="quarter" idx="12" hasCustomPrompt="1"/>
          </p:nvPr>
        </p:nvSpPr>
        <p:spPr>
          <a:xfrm>
            <a:off x="162000" y="406401"/>
            <a:ext cx="8787267" cy="5824538"/>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Texte de premier niveau</a:t>
            </a:r>
          </a:p>
          <a:p>
            <a:pPr lvl="1"/>
            <a:r>
              <a:rPr lang="fr-CH" dirty="0"/>
              <a:t>Deuxième niveau</a:t>
            </a:r>
          </a:p>
          <a:p>
            <a:pPr lvl="2"/>
            <a:r>
              <a:rPr lang="fr-CH" dirty="0"/>
              <a:t>3e niveau</a:t>
            </a:r>
          </a:p>
          <a:p>
            <a:pPr lvl="3"/>
            <a:r>
              <a:rPr lang="fr-CH" dirty="0"/>
              <a:t>4e niveau</a:t>
            </a:r>
          </a:p>
          <a:p>
            <a:pPr lvl="4"/>
            <a:r>
              <a:rPr lang="fr-CH" dirty="0"/>
              <a:t>5eme niveau</a:t>
            </a:r>
            <a:endParaRPr lang="en-US" dirty="0"/>
          </a:p>
        </p:txBody>
      </p:sp>
      <p:pic>
        <p:nvPicPr>
          <p:cNvPr id="6" name="Picture 5"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Tree>
    <p:extLst>
      <p:ext uri="{BB962C8B-B14F-4D97-AF65-F5344CB8AC3E}">
        <p14:creationId xmlns:p14="http://schemas.microsoft.com/office/powerpoint/2010/main" val="3426364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onnes text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nvPr>
        </p:nvSpPr>
        <p:spPr>
          <a:xfrm>
            <a:off x="162000" y="322265"/>
            <a:ext cx="4291467" cy="5689070"/>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Texte de premier niveau</a:t>
            </a:r>
          </a:p>
          <a:p>
            <a:pPr lvl="1"/>
            <a:r>
              <a:rPr lang="fr-CH" dirty="0"/>
              <a:t>Deuxième niveau</a:t>
            </a:r>
          </a:p>
          <a:p>
            <a:pPr lvl="2"/>
            <a:r>
              <a:rPr lang="fr-CH" dirty="0"/>
              <a:t>3e niveau</a:t>
            </a:r>
          </a:p>
          <a:p>
            <a:pPr lvl="3"/>
            <a:r>
              <a:rPr lang="fr-CH" dirty="0"/>
              <a:t>4e niveau</a:t>
            </a:r>
          </a:p>
          <a:p>
            <a:pPr lvl="4"/>
            <a:r>
              <a:rPr lang="fr-CH" dirty="0"/>
              <a:t>5eme niveau</a:t>
            </a:r>
            <a:endParaRPr lang="en-US" dirty="0"/>
          </a:p>
        </p:txBody>
      </p:sp>
      <p:sp>
        <p:nvSpPr>
          <p:cNvPr id="13" name="Text Placeholder 4"/>
          <p:cNvSpPr>
            <a:spLocks noGrp="1"/>
          </p:cNvSpPr>
          <p:nvPr>
            <p:ph type="body" sz="quarter" idx="13" hasCustomPrompt="1"/>
          </p:nvPr>
        </p:nvSpPr>
        <p:spPr>
          <a:xfrm>
            <a:off x="4642983" y="1056639"/>
            <a:ext cx="4291467" cy="495469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Texte de premier niveau</a:t>
            </a:r>
          </a:p>
          <a:p>
            <a:pPr lvl="1"/>
            <a:r>
              <a:rPr lang="fr-CH" dirty="0"/>
              <a:t>Deuxième niveau</a:t>
            </a:r>
          </a:p>
          <a:p>
            <a:pPr lvl="2"/>
            <a:r>
              <a:rPr lang="fr-CH" dirty="0"/>
              <a:t>3e niveau</a:t>
            </a:r>
          </a:p>
          <a:p>
            <a:pPr lvl="3"/>
            <a:r>
              <a:rPr lang="fr-CH" dirty="0"/>
              <a:t>4e niveau</a:t>
            </a:r>
          </a:p>
          <a:p>
            <a:pPr lvl="4"/>
            <a:r>
              <a:rPr lang="fr-CH" dirty="0"/>
              <a:t>5eme niveau</a:t>
            </a:r>
            <a:endParaRPr lang="en-US" dirty="0"/>
          </a:p>
        </p:txBody>
      </p:sp>
      <p:pic>
        <p:nvPicPr>
          <p:cNvPr id="7" name="Picture 6"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Tree>
    <p:extLst>
      <p:ext uri="{BB962C8B-B14F-4D97-AF65-F5344CB8AC3E}">
        <p14:creationId xmlns:p14="http://schemas.microsoft.com/office/powerpoint/2010/main" val="55495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onnes titre">
    <p:spTree>
      <p:nvGrpSpPr>
        <p:cNvPr id="1" name=""/>
        <p:cNvGrpSpPr/>
        <p:nvPr/>
      </p:nvGrpSpPr>
      <p:grpSpPr>
        <a:xfrm>
          <a:off x="0" y="0"/>
          <a:ext cx="0" cy="0"/>
          <a:chOff x="0" y="0"/>
          <a:chExt cx="0" cy="0"/>
        </a:xfrm>
      </p:grpSpPr>
      <p:sp>
        <p:nvSpPr>
          <p:cNvPr id="15" name="Text Placeholder 4"/>
          <p:cNvSpPr>
            <a:spLocks noGrp="1"/>
          </p:cNvSpPr>
          <p:nvPr>
            <p:ph type="body" sz="quarter" idx="12" hasCustomPrompt="1"/>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Texte de premier niveau</a:t>
            </a:r>
          </a:p>
          <a:p>
            <a:pPr lvl="1"/>
            <a:r>
              <a:rPr lang="fr-CH" dirty="0"/>
              <a:t>Deuxième niveau</a:t>
            </a:r>
          </a:p>
          <a:p>
            <a:pPr lvl="2"/>
            <a:r>
              <a:rPr lang="fr-CH" dirty="0"/>
              <a:t>3e niveau</a:t>
            </a:r>
          </a:p>
          <a:p>
            <a:pPr lvl="3"/>
            <a:r>
              <a:rPr lang="fr-CH" dirty="0"/>
              <a:t>4e niveau</a:t>
            </a:r>
          </a:p>
          <a:p>
            <a:pPr lvl="4"/>
            <a:r>
              <a:rPr lang="fr-CH" dirty="0"/>
              <a:t>5eme niveau</a:t>
            </a:r>
            <a:endParaRPr lang="en-US" dirty="0"/>
          </a:p>
        </p:txBody>
      </p:sp>
      <p:sp>
        <p:nvSpPr>
          <p:cNvPr id="16" name="Text Placeholder 4"/>
          <p:cNvSpPr>
            <a:spLocks noGrp="1"/>
          </p:cNvSpPr>
          <p:nvPr>
            <p:ph type="body" sz="quarter" idx="15" hasCustomPrompt="1"/>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Texte de premier niveau</a:t>
            </a:r>
          </a:p>
          <a:p>
            <a:pPr lvl="1"/>
            <a:r>
              <a:rPr lang="fr-CH" dirty="0"/>
              <a:t>Deuxième niveau</a:t>
            </a:r>
          </a:p>
          <a:p>
            <a:pPr lvl="2"/>
            <a:r>
              <a:rPr lang="fr-CH" dirty="0"/>
              <a:t>3e niveau</a:t>
            </a:r>
          </a:p>
          <a:p>
            <a:pPr lvl="3"/>
            <a:r>
              <a:rPr lang="fr-CH" dirty="0"/>
              <a:t>4e niveau</a:t>
            </a:r>
          </a:p>
          <a:p>
            <a:pPr lvl="4"/>
            <a:r>
              <a:rPr lang="fr-CH" dirty="0"/>
              <a:t>5eme niveau</a:t>
            </a:r>
            <a:endParaRPr lang="en-US" dirty="0"/>
          </a:p>
        </p:txBody>
      </p:sp>
      <p:pic>
        <p:nvPicPr>
          <p:cNvPr id="12"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
        <p:nvSpPr>
          <p:cNvPr id="17" name="Rectangle 16"/>
          <p:cNvSpPr/>
          <p:nvPr userDrawn="1"/>
        </p:nvSpPr>
        <p:spPr>
          <a:xfrm>
            <a:off x="-93491" y="217633"/>
            <a:ext cx="4081321" cy="588924"/>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pointille_titr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02632" y="232620"/>
            <a:ext cx="6245476" cy="550937"/>
          </a:xfrm>
          <a:prstGeom prst="rect">
            <a:avLst/>
          </a:prstGeom>
        </p:spPr>
      </p:pic>
      <p:sp>
        <p:nvSpPr>
          <p:cNvPr id="18" name="Title Placeholder 17"/>
          <p:cNvSpPr>
            <a:spLocks noGrp="1"/>
          </p:cNvSpPr>
          <p:nvPr>
            <p:ph type="title" hasCustomPrompt="1"/>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a:t>Titre Slide</a:t>
            </a:r>
            <a:endParaRPr lang="en-US" dirty="0"/>
          </a:p>
        </p:txBody>
      </p:sp>
    </p:spTree>
    <p:extLst>
      <p:ext uri="{BB962C8B-B14F-4D97-AF65-F5344CB8AC3E}">
        <p14:creationId xmlns:p14="http://schemas.microsoft.com/office/powerpoint/2010/main" val="2893554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onnes titre long">
    <p:spTree>
      <p:nvGrpSpPr>
        <p:cNvPr id="1" name=""/>
        <p:cNvGrpSpPr/>
        <p:nvPr/>
      </p:nvGrpSpPr>
      <p:grpSpPr>
        <a:xfrm>
          <a:off x="0" y="0"/>
          <a:ext cx="0" cy="0"/>
          <a:chOff x="0" y="0"/>
          <a:chExt cx="0" cy="0"/>
        </a:xfrm>
      </p:grpSpPr>
      <p:sp>
        <p:nvSpPr>
          <p:cNvPr id="13" name="Text Placeholder 4"/>
          <p:cNvSpPr>
            <a:spLocks noGrp="1"/>
          </p:cNvSpPr>
          <p:nvPr>
            <p:ph type="body" sz="quarter" idx="12" hasCustomPrompt="1"/>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Texte de premier niveau</a:t>
            </a:r>
          </a:p>
          <a:p>
            <a:pPr lvl="1"/>
            <a:r>
              <a:rPr lang="fr-CH" dirty="0"/>
              <a:t>Deuxième niveau</a:t>
            </a:r>
          </a:p>
          <a:p>
            <a:pPr lvl="2"/>
            <a:r>
              <a:rPr lang="fr-CH" dirty="0"/>
              <a:t>3e niveau</a:t>
            </a:r>
          </a:p>
          <a:p>
            <a:pPr lvl="3"/>
            <a:r>
              <a:rPr lang="fr-CH" dirty="0"/>
              <a:t>4e niveau</a:t>
            </a:r>
          </a:p>
          <a:p>
            <a:pPr lvl="4"/>
            <a:r>
              <a:rPr lang="fr-CH" dirty="0"/>
              <a:t>5eme niveau</a:t>
            </a:r>
            <a:endParaRPr lang="en-US" dirty="0"/>
          </a:p>
        </p:txBody>
      </p:sp>
      <p:sp>
        <p:nvSpPr>
          <p:cNvPr id="14" name="Text Placeholder 4"/>
          <p:cNvSpPr>
            <a:spLocks noGrp="1"/>
          </p:cNvSpPr>
          <p:nvPr>
            <p:ph type="body" sz="quarter" idx="15" hasCustomPrompt="1"/>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Texte de premier niveau</a:t>
            </a:r>
          </a:p>
          <a:p>
            <a:pPr lvl="1"/>
            <a:r>
              <a:rPr lang="fr-CH" dirty="0"/>
              <a:t>Deuxième niveau</a:t>
            </a:r>
          </a:p>
          <a:p>
            <a:pPr lvl="2"/>
            <a:r>
              <a:rPr lang="fr-CH" dirty="0"/>
              <a:t>3e niveau</a:t>
            </a:r>
          </a:p>
          <a:p>
            <a:pPr lvl="3"/>
            <a:r>
              <a:rPr lang="fr-CH" dirty="0"/>
              <a:t>4e niveau</a:t>
            </a:r>
          </a:p>
          <a:p>
            <a:pPr lvl="4"/>
            <a:r>
              <a:rPr lang="fr-CH" dirty="0"/>
              <a:t>5eme niveau</a:t>
            </a:r>
            <a:endParaRPr lang="en-US" dirty="0"/>
          </a:p>
        </p:txBody>
      </p:sp>
      <p:pic>
        <p:nvPicPr>
          <p:cNvPr id="12"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
        <p:nvSpPr>
          <p:cNvPr id="15" name="Rectangle 14"/>
          <p:cNvSpPr/>
          <p:nvPr userDrawn="1"/>
        </p:nvSpPr>
        <p:spPr>
          <a:xfrm>
            <a:off x="-103651" y="217633"/>
            <a:ext cx="5214131" cy="588924"/>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pointille_titr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5032" y="232620"/>
            <a:ext cx="6245476" cy="550937"/>
          </a:xfrm>
          <a:prstGeom prst="rect">
            <a:avLst/>
          </a:prstGeom>
        </p:spPr>
      </p:pic>
      <p:sp>
        <p:nvSpPr>
          <p:cNvPr id="16" name="Title Placeholder 17"/>
          <p:cNvSpPr>
            <a:spLocks noGrp="1"/>
          </p:cNvSpPr>
          <p:nvPr>
            <p:ph type="title" hasCustomPrompt="1"/>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a:t>Titre Slide long</a:t>
            </a:r>
            <a:endParaRPr lang="en-US" dirty="0"/>
          </a:p>
        </p:txBody>
      </p:sp>
    </p:spTree>
    <p:extLst>
      <p:ext uri="{BB962C8B-B14F-4D97-AF65-F5344CB8AC3E}">
        <p14:creationId xmlns:p14="http://schemas.microsoft.com/office/powerpoint/2010/main" val="971193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ounded Rectangle 9"/>
          <p:cNvSpPr/>
          <p:nvPr userDrawn="1"/>
        </p:nvSpPr>
        <p:spPr>
          <a:xfrm>
            <a:off x="182563" y="132080"/>
            <a:ext cx="8748712" cy="5984240"/>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4"/>
          <p:cNvSpPr>
            <a:spLocks noGrp="1"/>
          </p:cNvSpPr>
          <p:nvPr>
            <p:ph type="body" sz="quarter" idx="12" hasCustomPrompt="1"/>
          </p:nvPr>
        </p:nvSpPr>
        <p:spPr>
          <a:xfrm>
            <a:off x="579120" y="1058333"/>
            <a:ext cx="8220393"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Deuxième niveau</a:t>
            </a:r>
          </a:p>
          <a:p>
            <a:pPr lvl="2"/>
            <a:r>
              <a:rPr lang="fr-CH" dirty="0"/>
              <a:t>3e niveau</a:t>
            </a:r>
          </a:p>
          <a:p>
            <a:pPr lvl="3"/>
            <a:r>
              <a:rPr lang="fr-CH" dirty="0"/>
              <a:t>4e niveau</a:t>
            </a:r>
          </a:p>
          <a:p>
            <a:pPr lvl="4"/>
            <a:r>
              <a:rPr lang="fr-CH" dirty="0"/>
              <a:t>5eme niveau</a:t>
            </a:r>
            <a:endParaRPr lang="en-US" dirty="0"/>
          </a:p>
        </p:txBody>
      </p:sp>
      <p:sp>
        <p:nvSpPr>
          <p:cNvPr id="14" name="TextBox 13"/>
          <p:cNvSpPr txBox="1"/>
          <p:nvPr userDrawn="1"/>
        </p:nvSpPr>
        <p:spPr>
          <a:xfrm>
            <a:off x="1066800" y="396240"/>
            <a:ext cx="3759200" cy="369332"/>
          </a:xfrm>
          <a:prstGeom prst="rect">
            <a:avLst/>
          </a:prstGeom>
          <a:noFill/>
        </p:spPr>
        <p:txBody>
          <a:bodyPr wrap="square" rtlCol="0">
            <a:spAutoFit/>
          </a:bodyPr>
          <a:lstStyle/>
          <a:p>
            <a:endParaRPr lang="en-US" dirty="0"/>
          </a:p>
        </p:txBody>
      </p:sp>
      <p:sp>
        <p:nvSpPr>
          <p:cNvPr id="15" name="TextBox 14"/>
          <p:cNvSpPr txBox="1"/>
          <p:nvPr userDrawn="1"/>
        </p:nvSpPr>
        <p:spPr>
          <a:xfrm>
            <a:off x="955040" y="308914"/>
            <a:ext cx="4084320"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sz="2800" dirty="0">
                <a:solidFill>
                  <a:srgbClr val="FFFFFF"/>
                </a:solidFill>
                <a:latin typeface="Cambria"/>
                <a:cs typeface="Cambria"/>
              </a:rPr>
              <a:t> </a:t>
            </a:r>
          </a:p>
          <a:p>
            <a:endParaRPr lang="en-US" dirty="0"/>
          </a:p>
        </p:txBody>
      </p:sp>
      <p:sp>
        <p:nvSpPr>
          <p:cNvPr id="17" name="Picture Placeholder 16"/>
          <p:cNvSpPr>
            <a:spLocks noGrp="1"/>
          </p:cNvSpPr>
          <p:nvPr>
            <p:ph type="pic" sz="quarter" idx="13" hasCustomPrompt="1"/>
          </p:nvPr>
        </p:nvSpPr>
        <p:spPr>
          <a:xfrm>
            <a:off x="879475" y="2835275"/>
            <a:ext cx="4159250" cy="2976563"/>
          </a:xfrm>
          <a:prstGeom prst="rect">
            <a:avLst/>
          </a:prstGeom>
        </p:spPr>
        <p:txBody>
          <a:bodyPr vert="horz"/>
          <a:lstStyle/>
          <a:p>
            <a:r>
              <a:rPr lang="en-US" dirty="0"/>
              <a:t>image</a:t>
            </a:r>
          </a:p>
        </p:txBody>
      </p:sp>
      <p:pic>
        <p:nvPicPr>
          <p:cNvPr id="16"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pic>
        <p:nvPicPr>
          <p:cNvPr id="18"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041" y="304801"/>
            <a:ext cx="558800" cy="558800"/>
          </a:xfrm>
          <a:prstGeom prst="rect">
            <a:avLst/>
          </a:prstGeom>
        </p:spPr>
      </p:pic>
      <p:sp>
        <p:nvSpPr>
          <p:cNvPr id="11" name="Title Placeholder 17"/>
          <p:cNvSpPr>
            <a:spLocks noGrp="1"/>
          </p:cNvSpPr>
          <p:nvPr>
            <p:ph type="title" hasCustomPrompt="1"/>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dirty="0"/>
              <a:t>Titre Slide</a:t>
            </a:r>
            <a:endParaRPr lang="en-US" dirty="0"/>
          </a:p>
        </p:txBody>
      </p:sp>
    </p:spTree>
    <p:extLst>
      <p:ext uri="{BB962C8B-B14F-4D97-AF65-F5344CB8AC3E}">
        <p14:creationId xmlns:p14="http://schemas.microsoft.com/office/powerpoint/2010/main" val="804380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endParaRPr lang="en-US"/>
          </a:p>
        </p:txBody>
      </p:sp>
    </p:spTree>
    <p:extLst>
      <p:ext uri="{BB962C8B-B14F-4D97-AF65-F5344CB8AC3E}">
        <p14:creationId xmlns:p14="http://schemas.microsoft.com/office/powerpoint/2010/main" val="2359543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7" name="Picture Placeholder 16"/>
          <p:cNvSpPr>
            <a:spLocks noGrp="1"/>
          </p:cNvSpPr>
          <p:nvPr>
            <p:ph type="pic" sz="quarter" idx="13" hasCustomPrompt="1"/>
          </p:nvPr>
        </p:nvSpPr>
        <p:spPr>
          <a:xfrm>
            <a:off x="508000" y="3338090"/>
            <a:ext cx="4159250" cy="2976563"/>
          </a:xfrm>
          <a:prstGeom prst="rect">
            <a:avLst/>
          </a:prstGeom>
        </p:spPr>
        <p:txBody>
          <a:bodyPr vert="horz"/>
          <a:lstStyle/>
          <a:p>
            <a:r>
              <a:rPr lang="en-US" dirty="0"/>
              <a:t>image</a:t>
            </a:r>
          </a:p>
        </p:txBody>
      </p:sp>
      <p:grpSp>
        <p:nvGrpSpPr>
          <p:cNvPr id="12" name="Group 11"/>
          <p:cNvGrpSpPr/>
          <p:nvPr userDrawn="1"/>
        </p:nvGrpSpPr>
        <p:grpSpPr>
          <a:xfrm>
            <a:off x="228600" y="208280"/>
            <a:ext cx="6253480" cy="2839720"/>
            <a:chOff x="228600" y="208280"/>
            <a:chExt cx="6253480" cy="2839720"/>
          </a:xfrm>
        </p:grpSpPr>
        <p:sp>
          <p:nvSpPr>
            <p:cNvPr id="16" name="Rounded Rectangle 15"/>
            <p:cNvSpPr/>
            <p:nvPr userDrawn="1"/>
          </p:nvSpPr>
          <p:spPr>
            <a:xfrm>
              <a:off x="508000" y="518160"/>
              <a:ext cx="5974080" cy="2529840"/>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userDrawn="1"/>
          </p:nvSpPr>
          <p:spPr>
            <a:xfrm>
              <a:off x="228600" y="208280"/>
              <a:ext cx="746760" cy="746760"/>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Box 20"/>
          <p:cNvSpPr txBox="1"/>
          <p:nvPr userDrawn="1"/>
        </p:nvSpPr>
        <p:spPr>
          <a:xfrm>
            <a:off x="1066800" y="396240"/>
            <a:ext cx="3759200" cy="369332"/>
          </a:xfrm>
          <a:prstGeom prst="rect">
            <a:avLst/>
          </a:prstGeom>
          <a:noFill/>
        </p:spPr>
        <p:txBody>
          <a:bodyPr wrap="square" rtlCol="0">
            <a:spAutoFit/>
          </a:bodyPr>
          <a:lstStyle/>
          <a:p>
            <a:endParaRPr lang="en-US" dirty="0"/>
          </a:p>
        </p:txBody>
      </p:sp>
      <p:pic>
        <p:nvPicPr>
          <p:cNvPr id="1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pic>
        <p:nvPicPr>
          <p:cNvPr id="15"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041" y="304801"/>
            <a:ext cx="558800" cy="558800"/>
          </a:xfrm>
          <a:prstGeom prst="rect">
            <a:avLst/>
          </a:prstGeom>
        </p:spPr>
      </p:pic>
      <p:sp>
        <p:nvSpPr>
          <p:cNvPr id="11" name="Text Placeholder 4"/>
          <p:cNvSpPr>
            <a:spLocks noGrp="1"/>
          </p:cNvSpPr>
          <p:nvPr>
            <p:ph type="body" sz="quarter" idx="12" hasCustomPrompt="1"/>
          </p:nvPr>
        </p:nvSpPr>
        <p:spPr>
          <a:xfrm>
            <a:off x="579121" y="1058333"/>
            <a:ext cx="5902960" cy="1989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Deuxième niveau</a:t>
            </a:r>
          </a:p>
          <a:p>
            <a:pPr lvl="2"/>
            <a:r>
              <a:rPr lang="fr-CH" dirty="0"/>
              <a:t>3e niveau</a:t>
            </a:r>
          </a:p>
          <a:p>
            <a:pPr lvl="3"/>
            <a:r>
              <a:rPr lang="fr-CH" dirty="0"/>
              <a:t>4e niveau</a:t>
            </a:r>
          </a:p>
          <a:p>
            <a:pPr lvl="4"/>
            <a:r>
              <a:rPr lang="fr-CH" dirty="0"/>
              <a:t>5eme niveau</a:t>
            </a:r>
            <a:endParaRPr lang="en-US" dirty="0"/>
          </a:p>
        </p:txBody>
      </p:sp>
      <p:sp>
        <p:nvSpPr>
          <p:cNvPr id="13" name="Title Placeholder 17"/>
          <p:cNvSpPr>
            <a:spLocks noGrp="1"/>
          </p:cNvSpPr>
          <p:nvPr>
            <p:ph type="title" hasCustomPrompt="1"/>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dirty="0"/>
              <a:t>Titre Slide</a:t>
            </a:r>
            <a:endParaRPr lang="en-US" dirty="0"/>
          </a:p>
        </p:txBody>
      </p:sp>
    </p:spTree>
    <p:extLst>
      <p:ext uri="{BB962C8B-B14F-4D97-AF65-F5344CB8AC3E}">
        <p14:creationId xmlns:p14="http://schemas.microsoft.com/office/powerpoint/2010/main" val="2383852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7" name="Picture Placeholder 16"/>
          <p:cNvSpPr>
            <a:spLocks noGrp="1"/>
          </p:cNvSpPr>
          <p:nvPr>
            <p:ph type="pic" sz="quarter" idx="13" hasCustomPrompt="1"/>
          </p:nvPr>
        </p:nvSpPr>
        <p:spPr>
          <a:xfrm>
            <a:off x="508000" y="3338090"/>
            <a:ext cx="4159250" cy="2976563"/>
          </a:xfrm>
          <a:prstGeom prst="rect">
            <a:avLst/>
          </a:prstGeom>
        </p:spPr>
        <p:txBody>
          <a:bodyPr vert="horz"/>
          <a:lstStyle/>
          <a:p>
            <a:r>
              <a:rPr lang="en-US" dirty="0"/>
              <a:t>image</a:t>
            </a:r>
          </a:p>
        </p:txBody>
      </p:sp>
      <p:grpSp>
        <p:nvGrpSpPr>
          <p:cNvPr id="12" name="Group 11"/>
          <p:cNvGrpSpPr/>
          <p:nvPr userDrawn="1"/>
        </p:nvGrpSpPr>
        <p:grpSpPr>
          <a:xfrm>
            <a:off x="228600" y="208280"/>
            <a:ext cx="8802510" cy="2839720"/>
            <a:chOff x="228600" y="208280"/>
            <a:chExt cx="8802510" cy="2839720"/>
          </a:xfrm>
        </p:grpSpPr>
        <p:sp>
          <p:nvSpPr>
            <p:cNvPr id="16" name="Rounded Rectangle 15"/>
            <p:cNvSpPr/>
            <p:nvPr userDrawn="1"/>
          </p:nvSpPr>
          <p:spPr>
            <a:xfrm>
              <a:off x="507999" y="518160"/>
              <a:ext cx="8523111" cy="2529840"/>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userDrawn="1"/>
          </p:nvSpPr>
          <p:spPr>
            <a:xfrm>
              <a:off x="228600" y="208280"/>
              <a:ext cx="746760" cy="746760"/>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Box 20"/>
          <p:cNvSpPr txBox="1"/>
          <p:nvPr userDrawn="1"/>
        </p:nvSpPr>
        <p:spPr>
          <a:xfrm>
            <a:off x="1066800" y="396240"/>
            <a:ext cx="3759200" cy="369332"/>
          </a:xfrm>
          <a:prstGeom prst="rect">
            <a:avLst/>
          </a:prstGeom>
          <a:noFill/>
        </p:spPr>
        <p:txBody>
          <a:bodyPr wrap="square" rtlCol="0">
            <a:spAutoFit/>
          </a:bodyPr>
          <a:lstStyle/>
          <a:p>
            <a:endParaRPr lang="en-US" dirty="0"/>
          </a:p>
        </p:txBody>
      </p:sp>
      <p:sp>
        <p:nvSpPr>
          <p:cNvPr id="22" name="TextBox 21"/>
          <p:cNvSpPr txBox="1"/>
          <p:nvPr userDrawn="1"/>
        </p:nvSpPr>
        <p:spPr>
          <a:xfrm>
            <a:off x="878840" y="508000"/>
            <a:ext cx="408432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sz="2800" dirty="0">
                <a:solidFill>
                  <a:srgbClr val="FFFFFF"/>
                </a:solidFill>
                <a:latin typeface="Cambria"/>
                <a:cs typeface="Cambria"/>
              </a:rPr>
              <a:t> </a:t>
            </a:r>
          </a:p>
        </p:txBody>
      </p:sp>
      <p:pic>
        <p:nvPicPr>
          <p:cNvPr id="1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pic>
        <p:nvPicPr>
          <p:cNvPr id="15"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041" y="304801"/>
            <a:ext cx="558800" cy="558800"/>
          </a:xfrm>
          <a:prstGeom prst="rect">
            <a:avLst/>
          </a:prstGeom>
        </p:spPr>
      </p:pic>
      <p:sp>
        <p:nvSpPr>
          <p:cNvPr id="11" name="Text Placeholder 4"/>
          <p:cNvSpPr>
            <a:spLocks noGrp="1"/>
          </p:cNvSpPr>
          <p:nvPr>
            <p:ph type="body" sz="quarter" idx="12" hasCustomPrompt="1"/>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Deuxième niveau</a:t>
            </a:r>
          </a:p>
          <a:p>
            <a:pPr lvl="2"/>
            <a:r>
              <a:rPr lang="fr-CH" dirty="0"/>
              <a:t>3e niveau</a:t>
            </a:r>
          </a:p>
          <a:p>
            <a:pPr lvl="3"/>
            <a:r>
              <a:rPr lang="fr-CH" dirty="0"/>
              <a:t>4e niveau</a:t>
            </a:r>
          </a:p>
          <a:p>
            <a:pPr lvl="4"/>
            <a:r>
              <a:rPr lang="fr-CH" dirty="0"/>
              <a:t>5eme niveau</a:t>
            </a:r>
            <a:endParaRPr lang="en-US" dirty="0"/>
          </a:p>
        </p:txBody>
      </p:sp>
      <p:sp>
        <p:nvSpPr>
          <p:cNvPr id="13" name="Title Placeholder 17"/>
          <p:cNvSpPr>
            <a:spLocks noGrp="1"/>
          </p:cNvSpPr>
          <p:nvPr>
            <p:ph type="title" hasCustomPrompt="1"/>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dirty="0"/>
              <a:t>Titre Slide</a:t>
            </a:r>
            <a:endParaRPr lang="en-US" dirty="0"/>
          </a:p>
        </p:txBody>
      </p:sp>
    </p:spTree>
    <p:extLst>
      <p:ext uri="{BB962C8B-B14F-4D97-AF65-F5344CB8AC3E}">
        <p14:creationId xmlns:p14="http://schemas.microsoft.com/office/powerpoint/2010/main" val="2208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onne titre">
    <p:spTree>
      <p:nvGrpSpPr>
        <p:cNvPr id="1" name=""/>
        <p:cNvGrpSpPr/>
        <p:nvPr/>
      </p:nvGrpSpPr>
      <p:grpSpPr>
        <a:xfrm>
          <a:off x="0" y="0"/>
          <a:ext cx="0" cy="0"/>
          <a:chOff x="0" y="0"/>
          <a:chExt cx="0" cy="0"/>
        </a:xfrm>
      </p:grpSpPr>
      <p:sp>
        <p:nvSpPr>
          <p:cNvPr id="14" name="Rectangle 13"/>
          <p:cNvSpPr/>
          <p:nvPr userDrawn="1"/>
        </p:nvSpPr>
        <p:spPr>
          <a:xfrm>
            <a:off x="-93491" y="217633"/>
            <a:ext cx="4081321" cy="588924"/>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2632" y="232620"/>
            <a:ext cx="6245476" cy="550937"/>
          </a:xfrm>
          <a:prstGeom prst="rect">
            <a:avLst/>
          </a:prstGeom>
        </p:spPr>
      </p:pic>
      <p:sp>
        <p:nvSpPr>
          <p:cNvPr id="10" name="Text Placeholder 4"/>
          <p:cNvSpPr>
            <a:spLocks noGrp="1"/>
          </p:cNvSpPr>
          <p:nvPr>
            <p:ph type="body" sz="quarter" idx="12" hasCustomPrompt="1"/>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Texte de premier niveau</a:t>
            </a:r>
          </a:p>
          <a:p>
            <a:pPr lvl="1"/>
            <a:r>
              <a:rPr lang="fr-CH" dirty="0"/>
              <a:t>Deuxième niveau</a:t>
            </a:r>
          </a:p>
          <a:p>
            <a:pPr lvl="2"/>
            <a:r>
              <a:rPr lang="fr-CH" dirty="0"/>
              <a:t>3e niveau</a:t>
            </a:r>
          </a:p>
          <a:p>
            <a:pPr lvl="3"/>
            <a:r>
              <a:rPr lang="fr-CH" dirty="0"/>
              <a:t>4e niveau</a:t>
            </a:r>
          </a:p>
          <a:p>
            <a:pPr lvl="4"/>
            <a:r>
              <a:rPr lang="fr-CH" dirty="0"/>
              <a:t>5eme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endParaRPr lang="en-US" dirty="0"/>
          </a:p>
        </p:txBody>
      </p:sp>
      <p:pic>
        <p:nvPicPr>
          <p:cNvPr id="19"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
        <p:nvSpPr>
          <p:cNvPr id="16" name="Title Placeholder 17"/>
          <p:cNvSpPr>
            <a:spLocks noGrp="1"/>
          </p:cNvSpPr>
          <p:nvPr>
            <p:ph type="title" hasCustomPrompt="1"/>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a:t>Titre Slide</a:t>
            </a:r>
            <a:endParaRPr lang="en-US" dirty="0"/>
          </a:p>
        </p:txBody>
      </p:sp>
    </p:spTree>
    <p:extLst>
      <p:ext uri="{BB962C8B-B14F-4D97-AF65-F5344CB8AC3E}">
        <p14:creationId xmlns:p14="http://schemas.microsoft.com/office/powerpoint/2010/main" val="387504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1 colonne titre">
    <p:spTree>
      <p:nvGrpSpPr>
        <p:cNvPr id="1" name=""/>
        <p:cNvGrpSpPr/>
        <p:nvPr/>
      </p:nvGrpSpPr>
      <p:grpSpPr>
        <a:xfrm>
          <a:off x="0" y="0"/>
          <a:ext cx="0" cy="0"/>
          <a:chOff x="0" y="0"/>
          <a:chExt cx="0" cy="0"/>
        </a:xfrm>
      </p:grpSpPr>
      <p:sp>
        <p:nvSpPr>
          <p:cNvPr id="10" name="Text Placeholder 4"/>
          <p:cNvSpPr>
            <a:spLocks noGrp="1"/>
          </p:cNvSpPr>
          <p:nvPr>
            <p:ph type="body" sz="quarter" idx="12" hasCustomPrompt="1"/>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Texte de premier niveau</a:t>
            </a:r>
          </a:p>
          <a:p>
            <a:pPr lvl="1"/>
            <a:r>
              <a:rPr lang="fr-CH" dirty="0"/>
              <a:t>Deuxième niveau</a:t>
            </a:r>
          </a:p>
          <a:p>
            <a:pPr lvl="2"/>
            <a:r>
              <a:rPr lang="fr-CH" dirty="0"/>
              <a:t>3e niveau</a:t>
            </a:r>
          </a:p>
          <a:p>
            <a:pPr lvl="3"/>
            <a:r>
              <a:rPr lang="fr-CH" dirty="0"/>
              <a:t>4e niveau</a:t>
            </a:r>
          </a:p>
          <a:p>
            <a:pPr lvl="4"/>
            <a:r>
              <a:rPr lang="fr-CH" dirty="0"/>
              <a:t>5eme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endParaRPr lang="en-US" dirty="0"/>
          </a:p>
        </p:txBody>
      </p:sp>
      <p:pic>
        <p:nvPicPr>
          <p:cNvPr id="19"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Tree>
    <p:extLst>
      <p:ext uri="{BB962C8B-B14F-4D97-AF65-F5344CB8AC3E}">
        <p14:creationId xmlns:p14="http://schemas.microsoft.com/office/powerpoint/2010/main" val="262764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1 colonne titre">
    <p:spTree>
      <p:nvGrpSpPr>
        <p:cNvPr id="1" name=""/>
        <p:cNvGrpSpPr/>
        <p:nvPr/>
      </p:nvGrpSpPr>
      <p:grpSpPr>
        <a:xfrm>
          <a:off x="0" y="0"/>
          <a:ext cx="0" cy="0"/>
          <a:chOff x="0" y="0"/>
          <a:chExt cx="0" cy="0"/>
        </a:xfrm>
      </p:grpSpPr>
      <p:sp>
        <p:nvSpPr>
          <p:cNvPr id="10" name="Text Placeholder 4"/>
          <p:cNvSpPr>
            <a:spLocks noGrp="1"/>
          </p:cNvSpPr>
          <p:nvPr>
            <p:ph type="body" sz="quarter" idx="12" hasCustomPrompt="1"/>
          </p:nvPr>
        </p:nvSpPr>
        <p:spPr>
          <a:xfrm>
            <a:off x="162000" y="310445"/>
            <a:ext cx="8787267" cy="5920494"/>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Texte de premier niveau</a:t>
            </a:r>
          </a:p>
          <a:p>
            <a:pPr lvl="1"/>
            <a:r>
              <a:rPr lang="fr-CH" dirty="0"/>
              <a:t>Deuxième niveau</a:t>
            </a:r>
          </a:p>
          <a:p>
            <a:pPr lvl="2"/>
            <a:r>
              <a:rPr lang="fr-CH" dirty="0"/>
              <a:t>3e niveau</a:t>
            </a:r>
          </a:p>
          <a:p>
            <a:pPr lvl="3"/>
            <a:r>
              <a:rPr lang="fr-CH" dirty="0"/>
              <a:t>4e niveau</a:t>
            </a:r>
          </a:p>
          <a:p>
            <a:pPr lvl="4"/>
            <a:r>
              <a:rPr lang="fr-CH" dirty="0"/>
              <a:t>5eme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endParaRPr lang="en-US" dirty="0"/>
          </a:p>
        </p:txBody>
      </p:sp>
      <p:pic>
        <p:nvPicPr>
          <p:cNvPr id="19"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Tree>
    <p:extLst>
      <p:ext uri="{BB962C8B-B14F-4D97-AF65-F5344CB8AC3E}">
        <p14:creationId xmlns:p14="http://schemas.microsoft.com/office/powerpoint/2010/main" val="245384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 colonne titre">
    <p:spTree>
      <p:nvGrpSpPr>
        <p:cNvPr id="1" name=""/>
        <p:cNvGrpSpPr/>
        <p:nvPr/>
      </p:nvGrpSpPr>
      <p:grpSpPr>
        <a:xfrm>
          <a:off x="0" y="0"/>
          <a:ext cx="0" cy="0"/>
          <a:chOff x="0" y="0"/>
          <a:chExt cx="0" cy="0"/>
        </a:xfrm>
      </p:grpSpPr>
      <p:sp>
        <p:nvSpPr>
          <p:cNvPr id="14" name="Rectangle 13"/>
          <p:cNvSpPr/>
          <p:nvPr userDrawn="1"/>
        </p:nvSpPr>
        <p:spPr>
          <a:xfrm>
            <a:off x="-93491" y="217633"/>
            <a:ext cx="6487307" cy="588924"/>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34522" y="232620"/>
            <a:ext cx="8257521" cy="550937"/>
          </a:xfrm>
          <a:prstGeom prst="rect">
            <a:avLst/>
          </a:prstGeom>
        </p:spPr>
      </p:pic>
      <p:sp>
        <p:nvSpPr>
          <p:cNvPr id="10" name="Text Placeholder 4"/>
          <p:cNvSpPr>
            <a:spLocks noGrp="1"/>
          </p:cNvSpPr>
          <p:nvPr>
            <p:ph type="body" sz="quarter" idx="12" hasCustomPrompt="1"/>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Texte de premier niveau</a:t>
            </a:r>
          </a:p>
          <a:p>
            <a:pPr lvl="1"/>
            <a:r>
              <a:rPr lang="fr-CH" dirty="0"/>
              <a:t>Deuxième niveau</a:t>
            </a:r>
          </a:p>
          <a:p>
            <a:pPr lvl="2"/>
            <a:r>
              <a:rPr lang="fr-CH" dirty="0"/>
              <a:t>3e niveau</a:t>
            </a:r>
          </a:p>
          <a:p>
            <a:pPr lvl="3"/>
            <a:r>
              <a:rPr lang="fr-CH" dirty="0"/>
              <a:t>4e niveau</a:t>
            </a:r>
          </a:p>
          <a:p>
            <a:pPr lvl="4"/>
            <a:r>
              <a:rPr lang="fr-CH" dirty="0"/>
              <a:t>5eme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endParaRPr lang="en-US" dirty="0"/>
          </a:p>
        </p:txBody>
      </p:sp>
      <p:pic>
        <p:nvPicPr>
          <p:cNvPr id="19"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
        <p:nvSpPr>
          <p:cNvPr id="16" name="Title Placeholder 17"/>
          <p:cNvSpPr>
            <a:spLocks noGrp="1"/>
          </p:cNvSpPr>
          <p:nvPr>
            <p:ph type="title" hasCustomPrompt="1"/>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a:t>Titre Slide</a:t>
            </a:r>
            <a:endParaRPr lang="en-US" dirty="0"/>
          </a:p>
        </p:txBody>
      </p:sp>
    </p:spTree>
    <p:extLst>
      <p:ext uri="{BB962C8B-B14F-4D97-AF65-F5344CB8AC3E}">
        <p14:creationId xmlns:p14="http://schemas.microsoft.com/office/powerpoint/2010/main" val="79910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1 colonne titre">
    <p:spTree>
      <p:nvGrpSpPr>
        <p:cNvPr id="1" name=""/>
        <p:cNvGrpSpPr/>
        <p:nvPr/>
      </p:nvGrpSpPr>
      <p:grpSpPr>
        <a:xfrm>
          <a:off x="0" y="0"/>
          <a:ext cx="0" cy="0"/>
          <a:chOff x="0" y="0"/>
          <a:chExt cx="0" cy="0"/>
        </a:xfrm>
      </p:grpSpPr>
      <p:sp>
        <p:nvSpPr>
          <p:cNvPr id="10" name="Text Placeholder 4"/>
          <p:cNvSpPr>
            <a:spLocks noGrp="1"/>
          </p:cNvSpPr>
          <p:nvPr>
            <p:ph type="body" sz="quarter" idx="12" hasCustomPrompt="1"/>
          </p:nvPr>
        </p:nvSpPr>
        <p:spPr>
          <a:xfrm>
            <a:off x="3067759" y="1058333"/>
            <a:ext cx="6019796"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Texte de premier niveau</a:t>
            </a:r>
          </a:p>
          <a:p>
            <a:pPr lvl="1"/>
            <a:r>
              <a:rPr lang="fr-CH" dirty="0"/>
              <a:t>Deuxième niveau</a:t>
            </a:r>
          </a:p>
          <a:p>
            <a:pPr lvl="2"/>
            <a:r>
              <a:rPr lang="fr-CH" dirty="0"/>
              <a:t>3e niveau</a:t>
            </a:r>
          </a:p>
          <a:p>
            <a:pPr lvl="3"/>
            <a:r>
              <a:rPr lang="fr-CH" dirty="0"/>
              <a:t>4e niveau</a:t>
            </a:r>
          </a:p>
          <a:p>
            <a:pPr lvl="4"/>
            <a:r>
              <a:rPr lang="fr-CH" dirty="0"/>
              <a:t>5eme niveau</a:t>
            </a:r>
            <a:endParaRPr lang="en-US" dirty="0"/>
          </a:p>
        </p:txBody>
      </p:sp>
      <p:sp>
        <p:nvSpPr>
          <p:cNvPr id="6" name="Picture Placeholder 5"/>
          <p:cNvSpPr>
            <a:spLocks noGrp="1"/>
          </p:cNvSpPr>
          <p:nvPr>
            <p:ph type="pic" sz="quarter" idx="13"/>
          </p:nvPr>
        </p:nvSpPr>
        <p:spPr>
          <a:xfrm>
            <a:off x="0" y="0"/>
            <a:ext cx="2960297" cy="6858000"/>
          </a:xfrm>
          <a:prstGeom prst="rect">
            <a:avLst/>
          </a:prstGeom>
        </p:spPr>
        <p:txBody>
          <a:bodyPr vert="horz"/>
          <a:lstStyle/>
          <a:p>
            <a:endParaRPr lang="en-US" dirty="0"/>
          </a:p>
        </p:txBody>
      </p:sp>
      <p:pic>
        <p:nvPicPr>
          <p:cNvPr id="19"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Tree>
    <p:extLst>
      <p:ext uri="{BB962C8B-B14F-4D97-AF65-F5344CB8AC3E}">
        <p14:creationId xmlns:p14="http://schemas.microsoft.com/office/powerpoint/2010/main" val="60322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1 colonne titre">
    <p:spTree>
      <p:nvGrpSpPr>
        <p:cNvPr id="1" name=""/>
        <p:cNvGrpSpPr/>
        <p:nvPr/>
      </p:nvGrpSpPr>
      <p:grpSpPr>
        <a:xfrm>
          <a:off x="0" y="0"/>
          <a:ext cx="0" cy="0"/>
          <a:chOff x="0" y="0"/>
          <a:chExt cx="0" cy="0"/>
        </a:xfrm>
      </p:grpSpPr>
      <p:sp>
        <p:nvSpPr>
          <p:cNvPr id="14" name="Rectangle 13"/>
          <p:cNvSpPr/>
          <p:nvPr userDrawn="1"/>
        </p:nvSpPr>
        <p:spPr>
          <a:xfrm>
            <a:off x="-93491" y="217633"/>
            <a:ext cx="6487307" cy="588924"/>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34522" y="232620"/>
            <a:ext cx="8257521" cy="550937"/>
          </a:xfrm>
          <a:prstGeom prst="rect">
            <a:avLst/>
          </a:prstGeom>
        </p:spPr>
      </p:pic>
      <p:sp>
        <p:nvSpPr>
          <p:cNvPr id="10" name="Text Placeholder 4"/>
          <p:cNvSpPr>
            <a:spLocks noGrp="1"/>
          </p:cNvSpPr>
          <p:nvPr>
            <p:ph type="body" sz="quarter" idx="12" hasCustomPrompt="1"/>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Texte de premier niveau</a:t>
            </a:r>
          </a:p>
          <a:p>
            <a:pPr lvl="1"/>
            <a:r>
              <a:rPr lang="fr-CH" dirty="0"/>
              <a:t>Deuxième niveau</a:t>
            </a:r>
          </a:p>
          <a:p>
            <a:pPr lvl="2"/>
            <a:r>
              <a:rPr lang="fr-CH" dirty="0"/>
              <a:t>3e niveau</a:t>
            </a:r>
          </a:p>
          <a:p>
            <a:pPr lvl="3"/>
            <a:r>
              <a:rPr lang="fr-CH" dirty="0"/>
              <a:t>4e niveau</a:t>
            </a:r>
          </a:p>
          <a:p>
            <a:pPr lvl="4"/>
            <a:r>
              <a:rPr lang="fr-CH" dirty="0"/>
              <a:t>5eme niveau</a:t>
            </a:r>
            <a:endParaRPr lang="en-US" dirty="0"/>
          </a:p>
        </p:txBody>
      </p:sp>
      <p:sp>
        <p:nvSpPr>
          <p:cNvPr id="6" name="Picture Placeholder 5"/>
          <p:cNvSpPr>
            <a:spLocks noGrp="1"/>
          </p:cNvSpPr>
          <p:nvPr>
            <p:ph type="pic" sz="quarter" idx="13"/>
          </p:nvPr>
        </p:nvSpPr>
        <p:spPr>
          <a:xfrm>
            <a:off x="-22151" y="3319466"/>
            <a:ext cx="5040000" cy="3347997"/>
          </a:xfrm>
          <a:prstGeom prst="rect">
            <a:avLst/>
          </a:prstGeom>
        </p:spPr>
        <p:txBody>
          <a:bodyPr vert="horz"/>
          <a:lstStyle/>
          <a:p>
            <a:endParaRPr lang="en-US" dirty="0"/>
          </a:p>
        </p:txBody>
      </p:sp>
      <p:pic>
        <p:nvPicPr>
          <p:cNvPr id="19"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
        <p:nvSpPr>
          <p:cNvPr id="16" name="Title Placeholder 17"/>
          <p:cNvSpPr>
            <a:spLocks noGrp="1"/>
          </p:cNvSpPr>
          <p:nvPr>
            <p:ph type="title" hasCustomPrompt="1"/>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a:t>Titre Slide</a:t>
            </a:r>
            <a:endParaRPr lang="en-US" dirty="0"/>
          </a:p>
        </p:txBody>
      </p:sp>
    </p:spTree>
    <p:extLst>
      <p:ext uri="{BB962C8B-B14F-4D97-AF65-F5344CB8AC3E}">
        <p14:creationId xmlns:p14="http://schemas.microsoft.com/office/powerpoint/2010/main" val="213934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6" name="Rectangle 5"/>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titre</a:t>
            </a:r>
            <a:endParaRPr lang="en-US" dirty="0"/>
          </a:p>
        </p:txBody>
      </p:sp>
    </p:spTree>
    <p:extLst>
      <p:ext uri="{BB962C8B-B14F-4D97-AF65-F5344CB8AC3E}">
        <p14:creationId xmlns:p14="http://schemas.microsoft.com/office/powerpoint/2010/main" val="2148685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image" Target="../media/image1.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085268"/>
      </p:ext>
    </p:extLst>
  </p:cSld>
  <p:clrMap bg1="lt1" tx1="dk1" bg2="lt2" tx2="dk2" accent1="accent1" accent2="accent2" accent3="accent3" accent4="accent4" accent5="accent5" accent6="accent6" hlink="hlink" folHlink="folHlink"/>
  <p:sldLayoutIdLst>
    <p:sldLayoutId id="2147483661" r:id="rId1"/>
    <p:sldLayoutId id="2147483681" r:id="rId2"/>
  </p:sldLayoutIdLst>
  <p:hf hdr="0" dt="0"/>
  <p:txStyles>
    <p:title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p:titleStyle>
    <p:bodyStyle>
      <a:lvl1pPr algn="l" rtl="0" eaLnBrk="0" fontAlgn="base" hangingPunct="0">
        <a:spcBef>
          <a:spcPct val="20000"/>
        </a:spcBef>
        <a:spcAft>
          <a:spcPct val="0"/>
        </a:spcAft>
        <a:defRPr kumimoji="1"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ヒラギノ角ゴ Pro W3"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bandefooter.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6828398" y="6353158"/>
            <a:ext cx="4071697" cy="331359"/>
          </a:xfrm>
          <a:prstGeom prst="rect">
            <a:avLst/>
          </a:prstGeom>
        </p:spPr>
      </p:pic>
      <p:sp>
        <p:nvSpPr>
          <p:cNvPr id="12" name="Footer Placeholder 1"/>
          <p:cNvSpPr txBox="1">
            <a:spLocks/>
          </p:cNvSpPr>
          <p:nvPr userDrawn="1"/>
        </p:nvSpPr>
        <p:spPr>
          <a:xfrm>
            <a:off x="6934203" y="6314017"/>
            <a:ext cx="2298595" cy="365125"/>
          </a:xfrm>
          <a:prstGeom prst="rect">
            <a:avLst/>
          </a:prstGeom>
        </p:spPr>
        <p:txBody>
          <a:bodyPr vert="horz" lIns="91440" tIns="45720" rIns="91440" bIns="45720" rtlCol="0"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Panorama de la Bible </a:t>
            </a:r>
            <a:endParaRPr lang="en-US" dirty="0"/>
          </a:p>
        </p:txBody>
      </p:sp>
      <p:sp>
        <p:nvSpPr>
          <p:cNvPr id="13" name="Slide Number Placeholder 4"/>
          <p:cNvSpPr txBox="1">
            <a:spLocks/>
          </p:cNvSpPr>
          <p:nvPr userDrawn="1"/>
        </p:nvSpPr>
        <p:spPr>
          <a:xfrm>
            <a:off x="8672585" y="6314018"/>
            <a:ext cx="449265"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78E4E12-DE4C-6D4D-AF29-73384963C437}" type="slidenum">
              <a:rPr lang="en-US" smtClean="0"/>
              <a:pPr/>
              <a:t>‹N°›</a:t>
            </a:fld>
            <a:endParaRPr lang="en-US" dirty="0"/>
          </a:p>
        </p:txBody>
      </p:sp>
    </p:spTree>
    <p:extLst>
      <p:ext uri="{BB962C8B-B14F-4D97-AF65-F5344CB8AC3E}">
        <p14:creationId xmlns:p14="http://schemas.microsoft.com/office/powerpoint/2010/main" val="535413722"/>
      </p:ext>
    </p:extLst>
  </p:cSld>
  <p:clrMap bg1="lt1" tx1="dk1" bg2="lt2" tx2="dk2" accent1="accent1" accent2="accent2" accent3="accent3" accent4="accent4" accent5="accent5" accent6="accent6" hlink="hlink" folHlink="folHlink"/>
  <p:sldLayoutIdLst>
    <p:sldLayoutId id="2147483676" r:id="rId1"/>
    <p:sldLayoutId id="2147483683" r:id="rId2"/>
    <p:sldLayoutId id="2147483694" r:id="rId3"/>
    <p:sldLayoutId id="2147483682" r:id="rId4"/>
    <p:sldLayoutId id="2147483689" r:id="rId5"/>
    <p:sldLayoutId id="2147483687" r:id="rId6"/>
    <p:sldLayoutId id="2147483690" r:id="rId7"/>
    <p:sldLayoutId id="2147483692" r:id="rId8"/>
    <p:sldLayoutId id="2147483691" r:id="rId9"/>
    <p:sldLayoutId id="2147483688" r:id="rId10"/>
    <p:sldLayoutId id="2147483693" r:id="rId11"/>
    <p:sldLayoutId id="2147483685" r:id="rId12"/>
    <p:sldLayoutId id="2147483677" r:id="rId13"/>
    <p:sldLayoutId id="2147483670" r:id="rId14"/>
    <p:sldLayoutId id="2147483678" r:id="rId15"/>
    <p:sldLayoutId id="2147483679" r:id="rId16"/>
    <p:sldLayoutId id="2147483674" r:id="rId17"/>
    <p:sldLayoutId id="2147483686" r:id="rId18"/>
    <p:sldLayoutId id="2147483684" r:id="rId19"/>
  </p:sldLayoutIdLst>
  <p:hf hdr="0" dt="0"/>
  <p:txStyles>
    <p:titleStyle>
      <a:lvl1pPr algn="l" defTabSz="4572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jpeg"/><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r="-243"/>
          <a:stretch/>
        </p:blipFill>
        <p:spPr>
          <a:xfrm>
            <a:off x="0" y="2725384"/>
            <a:ext cx="9172222" cy="4287837"/>
          </a:xfrm>
        </p:spPr>
      </p:pic>
      <p:pic>
        <p:nvPicPr>
          <p:cNvPr id="17" name="Picture 16" descr="bandeble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7227"/>
            <a:ext cx="9144000" cy="2819572"/>
          </a:xfrm>
          <a:prstGeom prst="rect">
            <a:avLst/>
          </a:prstGeom>
        </p:spPr>
      </p:pic>
      <p:sp>
        <p:nvSpPr>
          <p:cNvPr id="9" name="Titre 1"/>
          <p:cNvSpPr txBox="1">
            <a:spLocks/>
          </p:cNvSpPr>
          <p:nvPr/>
        </p:nvSpPr>
        <p:spPr>
          <a:xfrm>
            <a:off x="873801" y="1671169"/>
            <a:ext cx="9172177" cy="2226294"/>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r>
              <a:rPr lang="fr-FR" b="0" cap="none" dirty="0">
                <a:latin typeface="Cambria"/>
                <a:cs typeface="Cambria"/>
              </a:rPr>
              <a:t>La mort de</a:t>
            </a:r>
          </a:p>
          <a:p>
            <a:pPr>
              <a:lnSpc>
                <a:spcPct val="70000"/>
              </a:lnSpc>
              <a:spcBef>
                <a:spcPts val="0"/>
              </a:spcBef>
            </a:pPr>
            <a:r>
              <a:rPr lang="fr-FR" sz="11000" b="0" cap="none" spc="300" dirty="0">
                <a:latin typeface="Cambria"/>
                <a:cs typeface="Cambria"/>
              </a:rPr>
              <a:t>Jésus-Christ</a:t>
            </a:r>
            <a:endParaRPr lang="fr-CH" sz="11000" b="0" cap="none" spc="300" dirty="0">
              <a:latin typeface="Cambria"/>
              <a:cs typeface="Cambria"/>
            </a:endParaRPr>
          </a:p>
        </p:txBody>
      </p:sp>
      <p:pic>
        <p:nvPicPr>
          <p:cNvPr id="19" name="Picture 18" descr="bandefoot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8398" y="6353158"/>
            <a:ext cx="4071697" cy="331359"/>
          </a:xfrm>
          <a:prstGeom prst="rect">
            <a:avLst/>
          </a:prstGeom>
        </p:spPr>
      </p:pic>
      <p:sp>
        <p:nvSpPr>
          <p:cNvPr id="11" name="Footer Placeholder 1"/>
          <p:cNvSpPr txBox="1">
            <a:spLocks/>
          </p:cNvSpPr>
          <p:nvPr/>
        </p:nvSpPr>
        <p:spPr>
          <a:xfrm>
            <a:off x="6934203" y="6314017"/>
            <a:ext cx="2298595" cy="365125"/>
          </a:xfrm>
          <a:prstGeom prst="rect">
            <a:avLst/>
          </a:prstGeom>
        </p:spPr>
        <p:txBody>
          <a:bodyPr vert="horz" lIns="91440" tIns="45720" rIns="91440" bIns="45720" rtlCol="0"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Didier Gern          </a:t>
            </a:r>
            <a:r>
              <a:rPr lang="en-US" dirty="0" err="1"/>
              <a:t>nov</a:t>
            </a:r>
            <a:r>
              <a:rPr lang="en-US" dirty="0"/>
              <a:t> 2013</a:t>
            </a:r>
          </a:p>
        </p:txBody>
      </p:sp>
      <p:sp>
        <p:nvSpPr>
          <p:cNvPr id="12" name="Slide Number Placeholder 4"/>
          <p:cNvSpPr txBox="1">
            <a:spLocks/>
          </p:cNvSpPr>
          <p:nvPr/>
        </p:nvSpPr>
        <p:spPr>
          <a:xfrm>
            <a:off x="8672585" y="6314018"/>
            <a:ext cx="449265"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16" name="Picture 15" descr="titre_panorama.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6860" y="-191545"/>
            <a:ext cx="6979520" cy="1903505"/>
          </a:xfrm>
          <a:prstGeom prst="rect">
            <a:avLst/>
          </a:prstGeom>
        </p:spPr>
      </p:pic>
    </p:spTree>
    <p:extLst>
      <p:ext uri="{BB962C8B-B14F-4D97-AF65-F5344CB8AC3E}">
        <p14:creationId xmlns:p14="http://schemas.microsoft.com/office/powerpoint/2010/main" val="1703443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3067759" y="945445"/>
            <a:ext cx="6019796" cy="5172605"/>
          </a:xfrm>
        </p:spPr>
        <p:txBody>
          <a:bodyPr/>
          <a:lstStyle/>
          <a:p>
            <a:r>
              <a:rPr lang="fr-CH" dirty="0"/>
              <a:t>Il fait nuit, des flambeaux viennent éclairer la scène.</a:t>
            </a:r>
            <a:endParaRPr lang="fr-FR" dirty="0"/>
          </a:p>
          <a:p>
            <a:pPr lvl="2"/>
            <a:r>
              <a:rPr lang="fr-FR" dirty="0"/>
              <a:t>Judas prit donc la troupe de soldats romains ainsi que des gardes envoyés par les chefs des prêtres et les pharisiens, et il s’y rendit avec des lanternes, des torches et des armes</a:t>
            </a:r>
            <a:r>
              <a:rPr lang="fr-CH" dirty="0"/>
              <a:t>. </a:t>
            </a:r>
            <a:r>
              <a:rPr lang="fr-CH" sz="1600" dirty="0"/>
              <a:t>Jn 18,3	</a:t>
            </a:r>
            <a:endParaRPr lang="fr-FR" sz="1600" dirty="0"/>
          </a:p>
          <a:p>
            <a:r>
              <a:rPr lang="fr-CH" dirty="0"/>
              <a:t>Judas est un disciple de Jésus. Il a promis aux sacrificateurs de le leur livrer. </a:t>
            </a:r>
          </a:p>
          <a:p>
            <a:r>
              <a:rPr lang="fr-CH" dirty="0"/>
              <a:t>Il désigne Jésus en lui donnant un baiser.  Les soldats se saisissent de lui.</a:t>
            </a:r>
            <a:endParaRPr lang="fr-FR" dirty="0"/>
          </a:p>
        </p:txBody>
      </p:sp>
      <p:pic>
        <p:nvPicPr>
          <p:cNvPr id="5" name="Espace réservé pour une image  4" descr="Fotolia_57002299_Subscription_XXL.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Box 13"/>
          <p:cNvSpPr txBox="1">
            <a:spLocks noChangeArrowheads="1"/>
          </p:cNvSpPr>
          <p:nvPr/>
        </p:nvSpPr>
        <p:spPr bwMode="auto">
          <a:xfrm>
            <a:off x="2960297" y="6581775"/>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FO</a:t>
            </a:r>
            <a:endParaRPr lang="fr-FR" sz="1200" b="0" dirty="0">
              <a:solidFill>
                <a:srgbClr val="4D4D4D"/>
              </a:solidFill>
              <a:latin typeface="+mj-lt"/>
            </a:endParaRPr>
          </a:p>
        </p:txBody>
      </p:sp>
    </p:spTree>
    <p:extLst>
      <p:ext uri="{BB962C8B-B14F-4D97-AF65-F5344CB8AC3E}">
        <p14:creationId xmlns:p14="http://schemas.microsoft.com/office/powerpoint/2010/main" val="86743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94227567.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2" name="Espace réservé du texte 1"/>
          <p:cNvSpPr>
            <a:spLocks noGrp="1"/>
          </p:cNvSpPr>
          <p:nvPr>
            <p:ph type="body" sz="quarter" idx="12"/>
          </p:nvPr>
        </p:nvSpPr>
        <p:spPr/>
        <p:txBody>
          <a:bodyPr/>
          <a:lstStyle/>
          <a:p>
            <a:r>
              <a:rPr lang="fr-CH" dirty="0"/>
              <a:t>Etes-vous comme Judas, un chrétien d'apparence? </a:t>
            </a:r>
          </a:p>
          <a:p>
            <a:pPr lvl="1"/>
            <a:r>
              <a:rPr lang="fr-CH" dirty="0"/>
              <a:t>Vous allez à l'église, </a:t>
            </a:r>
          </a:p>
          <a:p>
            <a:pPr lvl="1"/>
            <a:r>
              <a:rPr lang="fr-CH" dirty="0"/>
              <a:t>vos amis sont des chrétiens, </a:t>
            </a:r>
          </a:p>
          <a:p>
            <a:pPr lvl="1"/>
            <a:r>
              <a:rPr lang="fr-CH" dirty="0"/>
              <a:t>vous exerçez même une certaine fonction dans l'église?</a:t>
            </a:r>
          </a:p>
        </p:txBody>
      </p:sp>
      <p:sp>
        <p:nvSpPr>
          <p:cNvPr id="4" name="Titre 3"/>
          <p:cNvSpPr>
            <a:spLocks noGrp="1"/>
          </p:cNvSpPr>
          <p:nvPr>
            <p:ph type="title"/>
          </p:nvPr>
        </p:nvSpPr>
        <p:spPr/>
        <p:txBody>
          <a:bodyPr/>
          <a:lstStyle/>
          <a:p>
            <a:endParaRPr lang="fr-FR"/>
          </a:p>
        </p:txBody>
      </p:sp>
      <p:sp>
        <p:nvSpPr>
          <p:cNvPr id="7" name="Text Box 13"/>
          <p:cNvSpPr txBox="1">
            <a:spLocks noChangeArrowheads="1"/>
          </p:cNvSpPr>
          <p:nvPr/>
        </p:nvSpPr>
        <p:spPr bwMode="auto">
          <a:xfrm>
            <a:off x="4037013" y="6369050"/>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35040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descr="101539643.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CH" dirty="0"/>
              <a:t>Cela ne suffit pas pour obtenir la vie éternelle! </a:t>
            </a:r>
          </a:p>
          <a:p>
            <a:r>
              <a:rPr lang="fr-CH" dirty="0"/>
              <a:t>Réalisez que Jésus a porté vos péchés sur la croix et que sa victoire sur la mort vous donne la vie. </a:t>
            </a:r>
          </a:p>
          <a:p>
            <a:r>
              <a:rPr lang="fr-CH" dirty="0"/>
              <a:t>Acceptez-le aujourd'hui comme votre Sauveur personnel!</a:t>
            </a:r>
            <a:endParaRPr lang="fr-FR" dirty="0"/>
          </a:p>
        </p:txBody>
      </p:sp>
      <p:sp>
        <p:nvSpPr>
          <p:cNvPr id="5" name="Titre 4"/>
          <p:cNvSpPr>
            <a:spLocks noGrp="1"/>
          </p:cNvSpPr>
          <p:nvPr>
            <p:ph type="title"/>
          </p:nvPr>
        </p:nvSpPr>
        <p:spPr/>
        <p:txBody>
          <a:bodyPr/>
          <a:lstStyle/>
          <a:p>
            <a:endParaRPr lang="fr-FR"/>
          </a:p>
        </p:txBody>
      </p:sp>
      <p:sp>
        <p:nvSpPr>
          <p:cNvPr id="11" name="Text Box 13"/>
          <p:cNvSpPr txBox="1">
            <a:spLocks noChangeArrowheads="1"/>
          </p:cNvSpPr>
          <p:nvPr/>
        </p:nvSpPr>
        <p:spPr bwMode="auto">
          <a:xfrm>
            <a:off x="4037013" y="6369050"/>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400377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La foule qui est venue arrêter Jésus est composée </a:t>
            </a:r>
          </a:p>
          <a:p>
            <a:pPr lvl="1"/>
            <a:r>
              <a:rPr lang="fr-CH" dirty="0"/>
              <a:t>de principaux sacrificateurs, de chefs des gardes, </a:t>
            </a:r>
          </a:p>
          <a:p>
            <a:pPr lvl="1"/>
            <a:r>
              <a:rPr lang="fr-CH" dirty="0"/>
              <a:t>d'anciens, d'huissiers (police du temple) </a:t>
            </a:r>
          </a:p>
          <a:p>
            <a:pPr lvl="1"/>
            <a:r>
              <a:rPr lang="fr-CH" dirty="0"/>
              <a:t>et de 600 soldats </a:t>
            </a:r>
          </a:p>
          <a:p>
            <a:pPr lvl="3"/>
            <a:r>
              <a:rPr lang="fr-CH" dirty="0"/>
              <a:t>(Une cohorte était composée à l'époque de 600 hommes). </a:t>
            </a:r>
          </a:p>
          <a:p>
            <a:r>
              <a:rPr lang="fr-CH" dirty="0"/>
              <a:t>La foule est équipée de bâtons et d'épées. </a:t>
            </a:r>
          </a:p>
        </p:txBody>
      </p:sp>
      <p:pic>
        <p:nvPicPr>
          <p:cNvPr id="7" name="Espace réservé pour une image  6"/>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18689" t="-2560" r="-126752"/>
          <a:stretch/>
        </p:blipFill>
        <p:spPr>
          <a:xfrm>
            <a:off x="-22150" y="3753556"/>
            <a:ext cx="9166150" cy="2417058"/>
          </a:xfrm>
        </p:spPr>
      </p:pic>
    </p:spTree>
    <p:extLst>
      <p:ext uri="{BB962C8B-B14F-4D97-AF65-F5344CB8AC3E}">
        <p14:creationId xmlns:p14="http://schemas.microsoft.com/office/powerpoint/2010/main" val="231199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Plusieurs fois les hommes ont essayé d'arrêter Jésus durant les 3 ans de son ministère.</a:t>
            </a:r>
            <a:endParaRPr lang="fr-FR" dirty="0"/>
          </a:p>
          <a:p>
            <a:pPr lvl="2"/>
            <a:r>
              <a:rPr lang="fr-FR" dirty="0"/>
              <a:t>Ils cherchaient donc à l'arrêter, mais personne ne mit la main sur lui parce que son heure n'était pas encore venue</a:t>
            </a:r>
            <a:r>
              <a:rPr lang="fr-CH" dirty="0"/>
              <a:t>. </a:t>
            </a:r>
            <a:r>
              <a:rPr lang="fr-CH" sz="1600" dirty="0"/>
              <a:t>Jn 7,30	</a:t>
            </a:r>
            <a:endParaRPr lang="fr-FR" sz="1600" dirty="0"/>
          </a:p>
          <a:p>
            <a:pPr lvl="2"/>
            <a:r>
              <a:rPr lang="fr-FR" dirty="0"/>
              <a:t>Jésus dit ces paroles alors qu'il enseignait dans le temple à l'endroit où était le trésor, et personne ne l'arrêta parce que son heure n'était pas encore venue</a:t>
            </a:r>
            <a:r>
              <a:rPr lang="fr-CH" dirty="0"/>
              <a:t>. Jn 8,20	</a:t>
            </a:r>
            <a:endParaRPr lang="fr-FR" dirty="0"/>
          </a:p>
          <a:p>
            <a:pPr lvl="2"/>
            <a:r>
              <a:rPr lang="fr-FR" dirty="0"/>
              <a:t>ils cherchaient encore à l'arrêter, mais il leur échappa</a:t>
            </a:r>
            <a:r>
              <a:rPr lang="fr-CH" sz="1600" dirty="0"/>
              <a:t>. Jn 10,39</a:t>
            </a:r>
          </a:p>
          <a:p>
            <a:r>
              <a:rPr lang="fr-CH" dirty="0"/>
              <a:t>Leurs plans ont été déjoués à chaque fois. </a:t>
            </a:r>
            <a:endParaRPr lang="fr-FR" dirty="0"/>
          </a:p>
        </p:txBody>
      </p:sp>
    </p:spTree>
    <p:extLst>
      <p:ext uri="{BB962C8B-B14F-4D97-AF65-F5344CB8AC3E}">
        <p14:creationId xmlns:p14="http://schemas.microsoft.com/office/powerpoint/2010/main" val="1614546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Maintenant l'heure prévue par Dieu est arrivée.</a:t>
            </a:r>
            <a:endParaRPr lang="fr-FR" dirty="0"/>
          </a:p>
          <a:p>
            <a:pPr lvl="2"/>
            <a:r>
              <a:rPr lang="fr-FR" dirty="0"/>
              <a:t>Avant la fête de la Pâque, Jésus, sachant que son heure était venue de passer de ce monde au Père et ayant aimé ceux qui lui appartenaient dans le monde, les aima jusqu’à l’extrême. </a:t>
            </a:r>
            <a:r>
              <a:rPr lang="fr-FR" sz="1600" dirty="0" err="1"/>
              <a:t>Jn</a:t>
            </a:r>
            <a:r>
              <a:rPr lang="fr-FR" sz="1600" dirty="0"/>
              <a:t> 13,1</a:t>
            </a:r>
            <a:r>
              <a:rPr lang="fr-FR" dirty="0"/>
              <a:t>	</a:t>
            </a:r>
          </a:p>
          <a:p>
            <a:r>
              <a:rPr lang="fr-CH" dirty="0"/>
              <a:t>La nuit entoure la scène. </a:t>
            </a:r>
          </a:p>
        </p:txBody>
      </p:sp>
      <p:pic>
        <p:nvPicPr>
          <p:cNvPr id="4" name="Espace réservé pour une image  3" descr="85007167.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243" t="-13556"/>
          <a:stretch/>
        </p:blipFill>
        <p:spPr/>
      </p:pic>
      <p:sp>
        <p:nvSpPr>
          <p:cNvPr id="5" name="Text Box 13"/>
          <p:cNvSpPr txBox="1">
            <a:spLocks noChangeArrowheads="1"/>
          </p:cNvSpPr>
          <p:nvPr/>
        </p:nvSpPr>
        <p:spPr bwMode="auto">
          <a:xfrm>
            <a:off x="8513763" y="6092825"/>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193973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Les hommes viennent se saisir du "Fils de Lumière". </a:t>
            </a:r>
          </a:p>
          <a:p>
            <a:r>
              <a:rPr lang="fr-CH" dirty="0"/>
              <a:t>Satan a dû jubiler! </a:t>
            </a:r>
          </a:p>
          <a:p>
            <a:r>
              <a:rPr lang="fr-CH" dirty="0"/>
              <a:t>Lors de son arrestation, Jésus n'est pas occupé de lui-même mais </a:t>
            </a:r>
          </a:p>
          <a:p>
            <a:pPr lvl="1"/>
            <a:r>
              <a:rPr lang="fr-CH" dirty="0"/>
              <a:t>de Judas, </a:t>
            </a:r>
          </a:p>
          <a:p>
            <a:pPr lvl="1"/>
            <a:r>
              <a:rPr lang="fr-CH" dirty="0"/>
              <a:t>des siens, </a:t>
            </a:r>
          </a:p>
          <a:p>
            <a:pPr lvl="1"/>
            <a:r>
              <a:rPr lang="fr-CH" dirty="0"/>
              <a:t>de Pierre. </a:t>
            </a:r>
            <a:endParaRPr lang="fr-FR" dirty="0"/>
          </a:p>
        </p:txBody>
      </p:sp>
    </p:spTree>
    <p:extLst>
      <p:ext uri="{BB962C8B-B14F-4D97-AF65-F5344CB8AC3E}">
        <p14:creationId xmlns:p14="http://schemas.microsoft.com/office/powerpoint/2010/main" val="330010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Tous les disciples l’abandonnent et s'enfuient. </a:t>
            </a:r>
          </a:p>
          <a:p>
            <a:r>
              <a:rPr lang="fr-CH" dirty="0"/>
              <a:t>Jésus est amené chez Anne, le beau-père de Caïphe, souverain sacrificateur. </a:t>
            </a:r>
          </a:p>
          <a:p>
            <a:pPr lvl="1"/>
            <a:r>
              <a:rPr lang="fr-CH" dirty="0"/>
              <a:t>Anne a lui-même exercé cette fonction 18 ans auparavant. </a:t>
            </a:r>
          </a:p>
          <a:p>
            <a:r>
              <a:rPr lang="fr-CH" dirty="0"/>
              <a:t>Anne fait subir à Jésus un examen informel. </a:t>
            </a:r>
          </a:p>
          <a:p>
            <a:r>
              <a:rPr lang="fr-CH" dirty="0"/>
              <a:t>Il l'interroge sur ses disciples et sur sa doctrine.</a:t>
            </a:r>
            <a:endParaRPr lang="fr-FR" dirty="0"/>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Box 13"/>
          <p:cNvSpPr txBox="1">
            <a:spLocks noChangeArrowheads="1"/>
          </p:cNvSpPr>
          <p:nvPr/>
        </p:nvSpPr>
        <p:spPr bwMode="auto">
          <a:xfrm>
            <a:off x="2960297" y="6581775"/>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5572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Pierre et Jean suivent Jésus de loin. </a:t>
            </a:r>
          </a:p>
          <a:p>
            <a:r>
              <a:rPr lang="fr-CH" dirty="0"/>
              <a:t>Jean connaît le souverain sacrificateur. </a:t>
            </a:r>
          </a:p>
          <a:p>
            <a:r>
              <a:rPr lang="fr-CH" dirty="0"/>
              <a:t>Pierre peut ainsi entrer dans sa cour. </a:t>
            </a:r>
            <a:endParaRPr lang="fr-FR" dirty="0"/>
          </a:p>
          <a:p>
            <a:pPr lvl="2"/>
            <a:r>
              <a:rPr lang="fr-FR" dirty="0"/>
              <a:t>L'autre disciple, qui était connu du grand-prêtre, sortit, parla à la femme qui gardait la porte et fit entrer Pierre</a:t>
            </a:r>
            <a:r>
              <a:rPr lang="fr-CH" dirty="0"/>
              <a:t>. </a:t>
            </a:r>
            <a:r>
              <a:rPr lang="fr-CH" sz="1600" dirty="0"/>
              <a:t>Jn 18,16	</a:t>
            </a:r>
            <a:endParaRPr lang="fr-FR" sz="1600" dirty="0"/>
          </a:p>
          <a:p>
            <a:r>
              <a:rPr lang="fr-CH" dirty="0"/>
              <a:t>La portière demande à Pierre:</a:t>
            </a:r>
            <a:endParaRPr lang="fr-FR" dirty="0"/>
          </a:p>
          <a:p>
            <a:pPr lvl="2"/>
            <a:r>
              <a:rPr lang="fr-FR" dirty="0"/>
              <a:t>Ne fais-tu pas partie, toi aussi, des disciples de cet homme</a:t>
            </a:r>
            <a:r>
              <a:rPr lang="fr-CH" dirty="0"/>
              <a:t>? </a:t>
            </a:r>
            <a:endParaRPr lang="fr-FR" dirty="0"/>
          </a:p>
          <a:p>
            <a:r>
              <a:rPr lang="fr-CH" dirty="0"/>
              <a:t>Il répond: </a:t>
            </a:r>
            <a:endParaRPr lang="fr-FR" dirty="0"/>
          </a:p>
          <a:p>
            <a:pPr lvl="2"/>
            <a:r>
              <a:rPr lang="fr-FR" dirty="0"/>
              <a:t>Je n'en fais pas partie</a:t>
            </a:r>
            <a:r>
              <a:rPr lang="fr-CH" dirty="0"/>
              <a:t>. </a:t>
            </a:r>
            <a:r>
              <a:rPr lang="fr-CH" sz="1600" dirty="0"/>
              <a:t>Jn 18,17</a:t>
            </a:r>
            <a:endParaRPr lang="fr-FR" sz="1600" dirty="0"/>
          </a:p>
        </p:txBody>
      </p:sp>
      <p:sp>
        <p:nvSpPr>
          <p:cNvPr id="3" name="Titre 2"/>
          <p:cNvSpPr>
            <a:spLocks noGrp="1"/>
          </p:cNvSpPr>
          <p:nvPr>
            <p:ph type="title"/>
          </p:nvPr>
        </p:nvSpPr>
        <p:spPr/>
        <p:txBody>
          <a:bodyPr/>
          <a:lstStyle/>
          <a:p>
            <a:r>
              <a:rPr lang="fr-CH" dirty="0"/>
              <a:t>Le reniement de Pierre</a:t>
            </a:r>
            <a:endParaRPr lang="fr-FR" dirty="0"/>
          </a:p>
        </p:txBody>
      </p:sp>
    </p:spTree>
    <p:extLst>
      <p:ext uri="{BB962C8B-B14F-4D97-AF65-F5344CB8AC3E}">
        <p14:creationId xmlns:p14="http://schemas.microsoft.com/office/powerpoint/2010/main" val="748204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Pierre va se chauffer près du feu, dans la cour. Des personnes lui disent:</a:t>
            </a:r>
            <a:endParaRPr lang="fr-FR" dirty="0"/>
          </a:p>
          <a:p>
            <a:pPr lvl="2"/>
            <a:r>
              <a:rPr lang="fr-CH" dirty="0"/>
              <a:t>… n</a:t>
            </a:r>
            <a:r>
              <a:rPr lang="fr-FR" dirty="0"/>
              <a:t>e fais-tu pas partie, toi aussi, de ses disciples</a:t>
            </a:r>
            <a:r>
              <a:rPr lang="fr-CH" dirty="0"/>
              <a:t>? </a:t>
            </a:r>
            <a:r>
              <a:rPr lang="fr-CH" sz="1600" dirty="0"/>
              <a:t>Jn 18,25</a:t>
            </a:r>
          </a:p>
          <a:p>
            <a:r>
              <a:rPr lang="fr-CH" dirty="0"/>
              <a:t>Il répond par la négative. </a:t>
            </a:r>
            <a:endParaRPr lang="fr-FR" dirty="0"/>
          </a:p>
        </p:txBody>
      </p:sp>
      <p:pic>
        <p:nvPicPr>
          <p:cNvPr id="4" name="Espace réservé pour une image  3" descr="105557302.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3996792"/>
            <a:ext cx="9166150" cy="2851150"/>
          </a:xfrm>
        </p:spPr>
      </p:pic>
      <p:sp>
        <p:nvSpPr>
          <p:cNvPr id="5" name="Text Box 13"/>
          <p:cNvSpPr txBox="1">
            <a:spLocks noChangeArrowheads="1"/>
          </p:cNvSpPr>
          <p:nvPr/>
        </p:nvSpPr>
        <p:spPr bwMode="auto">
          <a:xfrm>
            <a:off x="8513763" y="6581775"/>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163456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La mort de Jésus occupe une place très importante dans la bible. </a:t>
            </a:r>
          </a:p>
          <a:p>
            <a:r>
              <a:rPr lang="fr-CH" dirty="0"/>
              <a:t>Le tiers des versets des 4 évangiles est consacré à la dernière semaine de sa vie. </a:t>
            </a:r>
          </a:p>
        </p:txBody>
      </p:sp>
      <p:pic>
        <p:nvPicPr>
          <p:cNvPr id="6" name="Espace réservé pour une image  5" descr="100811044.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7" name="Text Box 13"/>
          <p:cNvSpPr txBox="1">
            <a:spLocks noChangeArrowheads="1"/>
          </p:cNvSpPr>
          <p:nvPr/>
        </p:nvSpPr>
        <p:spPr bwMode="auto">
          <a:xfrm>
            <a:off x="2952372" y="5810992"/>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196068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Un serviteur lui demande de nouveau:</a:t>
            </a:r>
            <a:endParaRPr lang="fr-FR" dirty="0"/>
          </a:p>
          <a:p>
            <a:pPr lvl="2"/>
            <a:r>
              <a:rPr lang="fr-CH" dirty="0"/>
              <a:t>Ne t'ai-je pas vu avec lui dans le jardin? </a:t>
            </a:r>
            <a:r>
              <a:rPr lang="fr-CH" sz="1600" dirty="0"/>
              <a:t>Jn 18,26</a:t>
            </a:r>
            <a:endParaRPr lang="fr-FR" sz="1600" dirty="0"/>
          </a:p>
          <a:p>
            <a:r>
              <a:rPr lang="fr-CH" dirty="0"/>
              <a:t>Pierre nie de nouveau… et aussitôt le coq chante. </a:t>
            </a:r>
          </a:p>
          <a:p>
            <a:r>
              <a:rPr lang="fr-CH" dirty="0"/>
              <a:t>A cet instant, Jésus se retourne et le regarde. </a:t>
            </a:r>
          </a:p>
        </p:txBody>
      </p:sp>
      <p:pic>
        <p:nvPicPr>
          <p:cNvPr id="4" name="Espace réservé pour une image  3" descr="93077510.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110547" r="-110547"/>
          <a:stretch/>
        </p:blipFill>
        <p:spPr>
          <a:xfrm>
            <a:off x="-1746250" y="3622675"/>
            <a:ext cx="9166225" cy="2476500"/>
          </a:xfrm>
        </p:spPr>
      </p:pic>
    </p:spTree>
    <p:extLst>
      <p:ext uri="{BB962C8B-B14F-4D97-AF65-F5344CB8AC3E}">
        <p14:creationId xmlns:p14="http://schemas.microsoft.com/office/powerpoint/2010/main" val="2610723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Il se souvient alors de la parole que Jésus lui a dite quelques temps auparavant:</a:t>
            </a:r>
            <a:endParaRPr lang="fr-FR" dirty="0"/>
          </a:p>
          <a:p>
            <a:pPr lvl="2"/>
            <a:r>
              <a:rPr lang="fr-CH" dirty="0"/>
              <a:t>Avant que le coq chante aujourd'hui, tu me renieras trois fois. </a:t>
            </a:r>
            <a:r>
              <a:rPr lang="fr-CH" sz="1600" dirty="0"/>
              <a:t>Lc 22,61</a:t>
            </a:r>
            <a:endParaRPr lang="fr-FR" sz="1600" dirty="0"/>
          </a:p>
          <a:p>
            <a:r>
              <a:rPr lang="fr-CH" dirty="0"/>
              <a:t>Pierre quitte la cour et pleure amèrement. </a:t>
            </a:r>
          </a:p>
        </p:txBody>
      </p:sp>
      <p:sp>
        <p:nvSpPr>
          <p:cNvPr id="12" name="Text Box 13"/>
          <p:cNvSpPr txBox="1">
            <a:spLocks noChangeArrowheads="1"/>
          </p:cNvSpPr>
          <p:nvPr/>
        </p:nvSpPr>
        <p:spPr bwMode="auto">
          <a:xfrm>
            <a:off x="2960297" y="6546037"/>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pic>
        <p:nvPicPr>
          <p:cNvPr id="4" name="Espace réservé pour une image  3" descr="95438521.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r="-12314"/>
          <a:stretch/>
        </p:blipFill>
        <p:spPr/>
      </p:pic>
    </p:spTree>
    <p:extLst>
      <p:ext uri="{BB962C8B-B14F-4D97-AF65-F5344CB8AC3E}">
        <p14:creationId xmlns:p14="http://schemas.microsoft.com/office/powerpoint/2010/main" val="24559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101853838.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CH" dirty="0"/>
              <a:t>A-t-on parfois peur d'être reconnu chrétien?</a:t>
            </a:r>
            <a:endParaRPr lang="fr-FR" dirty="0"/>
          </a:p>
          <a:p>
            <a:pPr lvl="1"/>
            <a:r>
              <a:rPr lang="fr-FR" dirty="0"/>
              <a:t>C’est si simple de disparaître sous l’eau, incognito.</a:t>
            </a:r>
          </a:p>
          <a:p>
            <a:pPr lvl="1"/>
            <a:r>
              <a:rPr lang="fr-FR" dirty="0"/>
              <a:t>Demandons au Seigneur le courage de témoigner pour Lui!</a:t>
            </a:r>
          </a:p>
          <a:p>
            <a:pPr lvl="1"/>
            <a:endParaRPr lang="fr-FR" dirty="0"/>
          </a:p>
          <a:p>
            <a:endParaRPr lang="fr-FR" dirty="0"/>
          </a:p>
        </p:txBody>
      </p:sp>
      <p:sp>
        <p:nvSpPr>
          <p:cNvPr id="3" name="Titre 2"/>
          <p:cNvSpPr>
            <a:spLocks noGrp="1"/>
          </p:cNvSpPr>
          <p:nvPr>
            <p:ph type="title"/>
          </p:nvPr>
        </p:nvSpPr>
        <p:spPr/>
        <p:txBody>
          <a:bodyPr/>
          <a:lstStyle/>
          <a:p>
            <a:endParaRPr lang="fr-FR"/>
          </a:p>
        </p:txBody>
      </p:sp>
      <p:sp>
        <p:nvSpPr>
          <p:cNvPr id="6" name="Text Box 13"/>
          <p:cNvSpPr txBox="1">
            <a:spLocks noChangeArrowheads="1"/>
          </p:cNvSpPr>
          <p:nvPr/>
        </p:nvSpPr>
        <p:spPr bwMode="auto">
          <a:xfrm>
            <a:off x="4037013" y="6314653"/>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385250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Durant la nuit, Jésus est amené devant Caïphe, souverain sacrificateur. </a:t>
            </a:r>
          </a:p>
          <a:p>
            <a:pPr lvl="1"/>
            <a:r>
              <a:rPr lang="fr-FR" dirty="0"/>
              <a:t>Tout a été planifié à l’avance ;</a:t>
            </a:r>
          </a:p>
          <a:p>
            <a:pPr lvl="1"/>
            <a:r>
              <a:rPr lang="fr-FR" dirty="0"/>
              <a:t> Les scribes et les anciens se trouvent déjà assemblés. </a:t>
            </a:r>
          </a:p>
          <a:p>
            <a:pPr lvl="1"/>
            <a:r>
              <a:rPr lang="fr-FR" dirty="0"/>
              <a:t>Durant 24 heures, Jésus va subir 6 interrogatoires. </a:t>
            </a:r>
          </a:p>
          <a:p>
            <a:pPr lvl="1"/>
            <a:endParaRPr lang="fr-FR" dirty="0"/>
          </a:p>
          <a:p>
            <a:pPr marL="5378450" lvl="1" indent="-266700"/>
            <a:r>
              <a:rPr lang="fr-FR" dirty="0"/>
              <a:t>Où est son avocat ? </a:t>
            </a:r>
          </a:p>
          <a:p>
            <a:pPr marL="5378450" lvl="1" indent="-266700"/>
            <a:r>
              <a:rPr lang="fr-FR" dirty="0"/>
              <a:t>Où sont ses témoins ? </a:t>
            </a:r>
            <a:endParaRPr lang="fr-CH" dirty="0"/>
          </a:p>
        </p:txBody>
      </p:sp>
      <p:sp>
        <p:nvSpPr>
          <p:cNvPr id="4" name="Titre 3"/>
          <p:cNvSpPr>
            <a:spLocks noGrp="1"/>
          </p:cNvSpPr>
          <p:nvPr>
            <p:ph type="title"/>
          </p:nvPr>
        </p:nvSpPr>
        <p:spPr/>
        <p:txBody>
          <a:bodyPr/>
          <a:lstStyle/>
          <a:p>
            <a:r>
              <a:rPr lang="fr-FR" dirty="0"/>
              <a:t>Devant Caïphe</a:t>
            </a:r>
          </a:p>
        </p:txBody>
      </p:sp>
      <p:sp>
        <p:nvSpPr>
          <p:cNvPr id="6" name="Text Box 13"/>
          <p:cNvSpPr txBox="1">
            <a:spLocks noChangeArrowheads="1"/>
          </p:cNvSpPr>
          <p:nvPr/>
        </p:nvSpPr>
        <p:spPr bwMode="auto">
          <a:xfrm>
            <a:off x="4819331" y="6560158"/>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pic>
        <p:nvPicPr>
          <p:cNvPr id="7" name="Espace réservé pour une image  6" descr="UNADJUSTEDNONRAW_thumb_6b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526" b="16526"/>
          <a:stretch>
            <a:fillRect/>
          </a:stretch>
        </p:blipFill>
        <p:spPr>
          <a:xfrm>
            <a:off x="-22151" y="3634384"/>
            <a:ext cx="4565929" cy="3033079"/>
          </a:xfrm>
        </p:spPr>
      </p:pic>
    </p:spTree>
    <p:extLst>
      <p:ext uri="{BB962C8B-B14F-4D97-AF65-F5344CB8AC3E}">
        <p14:creationId xmlns:p14="http://schemas.microsoft.com/office/powerpoint/2010/main" val="33206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Personne n’est là pour le protéger.</a:t>
            </a:r>
          </a:p>
          <a:p>
            <a:r>
              <a:rPr lang="fr-FR" dirty="0"/>
              <a:t>J</a:t>
            </a:r>
            <a:r>
              <a:rPr lang="fr-CH" dirty="0"/>
              <a:t>ésus lui-même ne va pas se défendre. </a:t>
            </a:r>
          </a:p>
          <a:p>
            <a:r>
              <a:rPr lang="fr-CH" dirty="0"/>
              <a:t>Nous ne voyons aucune intervention spectaculaire de Dieu en faveur de son Fils. </a:t>
            </a:r>
          </a:p>
        </p:txBody>
      </p:sp>
      <p:pic>
        <p:nvPicPr>
          <p:cNvPr id="5" name="Espace réservé pour une image  4" descr="Fotolia_1467475_Subscription_XL.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4010903"/>
            <a:ext cx="9166150" cy="2851150"/>
          </a:xfrm>
        </p:spPr>
      </p:pic>
      <p:sp>
        <p:nvSpPr>
          <p:cNvPr id="6" name="Text Box 13"/>
          <p:cNvSpPr txBox="1">
            <a:spLocks noChangeArrowheads="1"/>
          </p:cNvSpPr>
          <p:nvPr/>
        </p:nvSpPr>
        <p:spPr bwMode="auto">
          <a:xfrm>
            <a:off x="8552630" y="6561741"/>
            <a:ext cx="79327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FO</a:t>
            </a:r>
            <a:endParaRPr lang="fr-FR" sz="1200" b="0" dirty="0">
              <a:solidFill>
                <a:srgbClr val="4D4D4D"/>
              </a:solidFill>
              <a:latin typeface="+mj-lt"/>
            </a:endParaRPr>
          </a:p>
        </p:txBody>
      </p:sp>
    </p:spTree>
    <p:extLst>
      <p:ext uri="{BB962C8B-B14F-4D97-AF65-F5344CB8AC3E}">
        <p14:creationId xmlns:p14="http://schemas.microsoft.com/office/powerpoint/2010/main" val="189057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Les hommes autour de Jésus </a:t>
            </a:r>
          </a:p>
          <a:p>
            <a:pPr lvl="1"/>
            <a:r>
              <a:rPr lang="fr-CH" dirty="0"/>
              <a:t>se moquent de lui, </a:t>
            </a:r>
          </a:p>
          <a:p>
            <a:pPr lvl="1"/>
            <a:r>
              <a:rPr lang="fr-CH" dirty="0"/>
              <a:t>le frappent, l'injurient, </a:t>
            </a:r>
          </a:p>
          <a:p>
            <a:pPr lvl="1"/>
            <a:r>
              <a:rPr lang="fr-CH" dirty="0"/>
              <a:t>lui crachent au visage, </a:t>
            </a:r>
          </a:p>
          <a:p>
            <a:pPr lvl="1"/>
            <a:r>
              <a:rPr lang="fr-CH" dirty="0"/>
              <a:t>le ridiculisent.</a:t>
            </a:r>
            <a:endParaRPr lang="fr-FR" dirty="0"/>
          </a:p>
          <a:p>
            <a:pPr lvl="2"/>
            <a:r>
              <a:rPr lang="fr-FR" dirty="0"/>
              <a:t>Ils lui mirent un voile sur le visage et ils l'interrogeaient en disant: Devine qui t'a frappé!</a:t>
            </a:r>
            <a:r>
              <a:rPr lang="fr-CH" dirty="0"/>
              <a:t> </a:t>
            </a:r>
            <a:r>
              <a:rPr lang="fr-CH" sz="1600" dirty="0"/>
              <a:t>Lc 22,64</a:t>
            </a:r>
            <a:r>
              <a:rPr lang="fr-CH" dirty="0"/>
              <a:t>	</a:t>
            </a:r>
            <a:endParaRPr lang="fr-FR" dirty="0"/>
          </a:p>
          <a:p>
            <a:r>
              <a:rPr lang="fr-CH" dirty="0"/>
              <a:t>Jésus ne réagit pas à toutes ces attaques de Satan. </a:t>
            </a:r>
          </a:p>
        </p:txBody>
      </p:sp>
    </p:spTree>
    <p:extLst>
      <p:ext uri="{BB962C8B-B14F-4D97-AF65-F5344CB8AC3E}">
        <p14:creationId xmlns:p14="http://schemas.microsoft.com/office/powerpoint/2010/main" val="3222420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Des prophètes ont présenté cette scène des centaines d'années plus tôt:</a:t>
            </a:r>
            <a:endParaRPr lang="fr-FR" dirty="0"/>
          </a:p>
          <a:p>
            <a:pPr lvl="2"/>
            <a:r>
              <a:rPr lang="fr-FR" dirty="0"/>
              <a:t>Il a été maltraité, il s’est humilié et n'a pas ouvert la bouche. Pareil à un agneau qu'on mène à l’abattoir, à une brebis muette devant ceux qui la tondent, il n'a pas ouvert la bouche. Es 53,7	</a:t>
            </a:r>
          </a:p>
          <a:p>
            <a:pPr lvl="2"/>
            <a:r>
              <a:rPr lang="fr-FR" dirty="0"/>
              <a:t>J'ai présenté mon dos à ceux qui me frappaient et mes joues à ceux qui m'arrachaient la barbe, je n'ai pas caché mon visage aux insultes et aux crachats. </a:t>
            </a:r>
            <a:r>
              <a:rPr lang="fr-FR" sz="1600" dirty="0"/>
              <a:t>Es 50,6</a:t>
            </a:r>
          </a:p>
          <a:p>
            <a:r>
              <a:rPr lang="fr-CH" dirty="0"/>
              <a:t>Remercions le Seigneur d'être passé par là pour nous sauver!</a:t>
            </a:r>
            <a:r>
              <a:rPr lang="fr-FR" dirty="0"/>
              <a:t>	</a:t>
            </a:r>
          </a:p>
        </p:txBody>
      </p:sp>
    </p:spTree>
    <p:extLst>
      <p:ext uri="{BB962C8B-B14F-4D97-AF65-F5344CB8AC3E}">
        <p14:creationId xmlns:p14="http://schemas.microsoft.com/office/powerpoint/2010/main" val="359282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 sanhédrin est le tribunal suprême d'Israël. </a:t>
            </a:r>
          </a:p>
          <a:p>
            <a:pPr lvl="1"/>
            <a:r>
              <a:rPr lang="fr-CH" dirty="0"/>
              <a:t>Il est composé de 71 membres sous la présidence du souverain sacrificateur. </a:t>
            </a:r>
          </a:p>
          <a:p>
            <a:pPr lvl="1"/>
            <a:r>
              <a:rPr lang="fr-CH" dirty="0"/>
              <a:t>Il a le pouvoir de juger mais pas de prononcer la peine de mort.</a:t>
            </a:r>
            <a:endParaRPr lang="fr-FR" dirty="0"/>
          </a:p>
          <a:p>
            <a:r>
              <a:rPr lang="fr-CH" dirty="0"/>
              <a:t>Toutes ces personnes rassemblées font venir Jésus et lui disent:</a:t>
            </a:r>
            <a:endParaRPr lang="fr-FR" dirty="0"/>
          </a:p>
          <a:p>
            <a:pPr lvl="2"/>
            <a:r>
              <a:rPr lang="fr-FR" dirty="0"/>
              <a:t>Si tu es le Christ, dis-le nous. </a:t>
            </a:r>
            <a:r>
              <a:rPr lang="fr-FR" dirty="0" err="1"/>
              <a:t>Lc</a:t>
            </a:r>
            <a:r>
              <a:rPr lang="fr-FR" dirty="0"/>
              <a:t> 22,67	</a:t>
            </a:r>
          </a:p>
          <a:p>
            <a:pPr lvl="3"/>
            <a:r>
              <a:rPr lang="fr-CH" dirty="0"/>
              <a:t>Christ (=oint) est le mot correspondant au nom hébreux "Messie". </a:t>
            </a:r>
          </a:p>
          <a:p>
            <a:r>
              <a:rPr lang="fr-CH" dirty="0"/>
              <a:t>Jésus leur répond:</a:t>
            </a:r>
            <a:endParaRPr lang="fr-FR" dirty="0"/>
          </a:p>
          <a:p>
            <a:pPr lvl="2"/>
            <a:r>
              <a:rPr lang="fr-FR" dirty="0"/>
              <a:t>Si je vous le dis, vous ne le croirez pas; et, si je vous interroge, vous ne répondrez pas. </a:t>
            </a:r>
            <a:r>
              <a:rPr lang="fr-FR" sz="1600" dirty="0" err="1"/>
              <a:t>Lc</a:t>
            </a:r>
            <a:r>
              <a:rPr lang="fr-FR" sz="1600" dirty="0"/>
              <a:t> 22,67-69</a:t>
            </a:r>
          </a:p>
        </p:txBody>
      </p:sp>
    </p:spTree>
    <p:extLst>
      <p:ext uri="{BB962C8B-B14F-4D97-AF65-F5344CB8AC3E}">
        <p14:creationId xmlns:p14="http://schemas.microsoft.com/office/powerpoint/2010/main" val="4219601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pPr lvl="2"/>
            <a:endParaRPr lang="fr-FR" dirty="0"/>
          </a:p>
          <a:p>
            <a:r>
              <a:rPr lang="fr-CH" dirty="0"/>
              <a:t>Jésus va passer par le niveau le plus bas humainement possible.</a:t>
            </a:r>
            <a:endParaRPr lang="fr-FR" dirty="0"/>
          </a:p>
          <a:p>
            <a:pPr lvl="2"/>
            <a:r>
              <a:rPr lang="fr-CH" dirty="0"/>
              <a:t>…Jésus-Christ…s'est dépouillé lui-même, en prenant une forme de serviteur, en devenant semblable aux hommes; et il a paru comme un vrai homme, il s'est humilié lui-même, se rendant obéissant jusqu'à la mort, même jusqu'à la mort de la croix. </a:t>
            </a:r>
            <a:r>
              <a:rPr lang="fr-CH" sz="1600" dirty="0"/>
              <a:t>Ph 2,6	</a:t>
            </a:r>
          </a:p>
          <a:p>
            <a:pPr lvl="2"/>
            <a:endParaRPr lang="fr-FR" dirty="0"/>
          </a:p>
        </p:txBody>
      </p:sp>
      <p:pic>
        <p:nvPicPr>
          <p:cNvPr id="5" name="Espace réservé pour une image  4"/>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0" y="0"/>
            <a:ext cx="2960688" cy="6858000"/>
          </a:xfrm>
        </p:spPr>
      </p:pic>
      <p:sp>
        <p:nvSpPr>
          <p:cNvPr id="6" name="Text Box 13"/>
          <p:cNvSpPr txBox="1">
            <a:spLocks noChangeArrowheads="1"/>
          </p:cNvSpPr>
          <p:nvPr/>
        </p:nvSpPr>
        <p:spPr bwMode="auto">
          <a:xfrm>
            <a:off x="2960688" y="6577439"/>
            <a:ext cx="79327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166288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Nous allons bientôt le voir au ciel dans la plus haute position.</a:t>
            </a:r>
            <a:endParaRPr lang="fr-FR" dirty="0"/>
          </a:p>
          <a:p>
            <a:pPr lvl="2"/>
            <a:r>
              <a:rPr lang="fr-FR" dirty="0"/>
              <a:t>C'est pourquoi aussi Dieu l'a souverainement élevé, et lui a donné le nom qui est au-dessus de tout nom, afin qu'au nom de Jésus tout genou fléchisse dans les cieux, sur la terre et sous la terre, et que toute langue confesse que Jésus-Christ est Seigneur, à la gloire de Dieu le Père. </a:t>
            </a:r>
            <a:r>
              <a:rPr lang="fr-FR" sz="1600" dirty="0"/>
              <a:t>Ph 2,9-1</a:t>
            </a:r>
            <a:r>
              <a:rPr lang="fr-FR" dirty="0"/>
              <a:t>1	</a:t>
            </a:r>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l="14322" r="14322"/>
          <a:stretch>
            <a:fillRect/>
          </a:stretch>
        </p:blipFill>
        <p:spPr/>
      </p:pic>
      <p:sp>
        <p:nvSpPr>
          <p:cNvPr id="5" name="Text Box 13"/>
          <p:cNvSpPr txBox="1">
            <a:spLocks noChangeArrowheads="1"/>
          </p:cNvSpPr>
          <p:nvPr/>
        </p:nvSpPr>
        <p:spPr bwMode="auto">
          <a:xfrm>
            <a:off x="2859472" y="6579414"/>
            <a:ext cx="79327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18653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Pourquoi autant de versets sur sa mort? </a:t>
            </a:r>
          </a:p>
          <a:p>
            <a:r>
              <a:rPr lang="fr-CH" dirty="0"/>
              <a:t>Nous allons découvrir l'importance de celle-ci pour notre vie.</a:t>
            </a:r>
            <a:endParaRPr lang="fr-FR" dirty="0"/>
          </a:p>
        </p:txBody>
      </p:sp>
      <p:pic>
        <p:nvPicPr>
          <p:cNvPr id="5" name="Espace réservé pour une image  4" descr="99271069.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Box 13"/>
          <p:cNvSpPr txBox="1">
            <a:spLocks noChangeArrowheads="1"/>
          </p:cNvSpPr>
          <p:nvPr/>
        </p:nvSpPr>
        <p:spPr bwMode="auto">
          <a:xfrm>
            <a:off x="8524711" y="6115869"/>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350383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Ils lui demandent:</a:t>
            </a:r>
            <a:endParaRPr lang="fr-FR" dirty="0"/>
          </a:p>
          <a:p>
            <a:pPr lvl="2"/>
            <a:r>
              <a:rPr lang="fr-FR" dirty="0"/>
              <a:t>Tu es donc le Fils de Dieu? </a:t>
            </a:r>
            <a:r>
              <a:rPr lang="fr-FR" sz="1600" dirty="0" err="1"/>
              <a:t>Lc</a:t>
            </a:r>
            <a:r>
              <a:rPr lang="fr-FR" sz="1600" dirty="0"/>
              <a:t> 22,70</a:t>
            </a:r>
            <a:r>
              <a:rPr lang="fr-FR" dirty="0"/>
              <a:t>	</a:t>
            </a:r>
          </a:p>
          <a:p>
            <a:r>
              <a:rPr lang="fr-CH" dirty="0"/>
              <a:t>Il leur répond affirmativement. </a:t>
            </a:r>
          </a:p>
          <a:p>
            <a:r>
              <a:rPr lang="fr-CH" dirty="0"/>
              <a:t>Les chefs du peuple cherchent de faux témoignages contre Jésus pour le faire mourir. </a:t>
            </a:r>
          </a:p>
          <a:p>
            <a:r>
              <a:rPr lang="fr-CH" dirty="0"/>
              <a:t>Ils n'en trouvent pas.</a:t>
            </a:r>
            <a:endParaRPr lang="fr-FR" dirty="0"/>
          </a:p>
          <a:p>
            <a:pPr lvl="1"/>
            <a:r>
              <a:rPr lang="fr-CH" dirty="0"/>
              <a:t>Selon la loi juive, une condamnation ne pouvait être prononcée que si 2 personnes apportaient des témoignages qui concordaient.</a:t>
            </a:r>
            <a:endParaRPr lang="fr-FR" dirty="0"/>
          </a:p>
          <a:p>
            <a:pPr lvl="2"/>
            <a:r>
              <a:rPr lang="fr-CH" dirty="0"/>
              <a:t>Un seul témoin ne suffira pas contre un homme pour constater un crime ou un péché, quel qu'il soit; un fait ne pourra s'établir que sur la déposition de deux ou de trois témoins. </a:t>
            </a:r>
            <a:r>
              <a:rPr lang="fr-CH" sz="1600" dirty="0"/>
              <a:t>Dt 19,15</a:t>
            </a:r>
            <a:endParaRPr lang="fr-FR" sz="1600" dirty="0"/>
          </a:p>
        </p:txBody>
      </p:sp>
    </p:spTree>
    <p:extLst>
      <p:ext uri="{BB962C8B-B14F-4D97-AF65-F5344CB8AC3E}">
        <p14:creationId xmlns:p14="http://schemas.microsoft.com/office/powerpoint/2010/main" val="186539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Plusieurs personnes présentent alors de faux témoignages. </a:t>
            </a:r>
          </a:p>
          <a:p>
            <a:r>
              <a:rPr lang="fr-CH" dirty="0"/>
              <a:t>2 personnes relèvent une Parole du Seigneur:</a:t>
            </a:r>
            <a:endParaRPr lang="fr-FR" dirty="0"/>
          </a:p>
          <a:p>
            <a:pPr lvl="2"/>
            <a:r>
              <a:rPr lang="fr-FR" dirty="0"/>
              <a:t>Celui-ci a dit: Je puis détruire le temple de Dieu, et le rebâtir en trois jours. </a:t>
            </a:r>
            <a:r>
              <a:rPr lang="fr-FR" sz="1600" dirty="0"/>
              <a:t>Mt 26,61</a:t>
            </a:r>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t="14" b="14"/>
          <a:stretch>
            <a:fillRect/>
          </a:stretch>
        </p:blipFill>
        <p:spPr>
          <a:xfrm>
            <a:off x="-22150" y="4039125"/>
            <a:ext cx="9166150" cy="2851150"/>
          </a:xfrm>
        </p:spPr>
      </p:pic>
      <p:sp>
        <p:nvSpPr>
          <p:cNvPr id="5" name="Text Box 13"/>
          <p:cNvSpPr txBox="1">
            <a:spLocks noChangeArrowheads="1"/>
          </p:cNvSpPr>
          <p:nvPr/>
        </p:nvSpPr>
        <p:spPr bwMode="auto">
          <a:xfrm>
            <a:off x="8634148" y="6581775"/>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210631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Caïphe demande à Jésus s'il a dit ces paroles. Il ne dit rien. Caïphe lui ordonne de parler. Alors Jésus répond:</a:t>
            </a:r>
            <a:endParaRPr lang="fr-FR" dirty="0"/>
          </a:p>
          <a:p>
            <a:pPr lvl="2"/>
            <a:r>
              <a:rPr lang="fr-CH" dirty="0"/>
              <a:t>Tu l'as dit. De plus, je vous le déclare, vous verrez désormais le Fils de l'homme assis à la droite de la puissance de Dieu, et venant sur les nuées du ciel. </a:t>
            </a:r>
            <a:r>
              <a:rPr lang="fr-CH" sz="1600" dirty="0"/>
              <a:t>Mt 26,64</a:t>
            </a:r>
            <a:r>
              <a:rPr lang="fr-CH" dirty="0"/>
              <a:t>	</a:t>
            </a:r>
          </a:p>
        </p:txBody>
      </p:sp>
      <p:pic>
        <p:nvPicPr>
          <p:cNvPr id="6" name="Espace réservé pour une image  5" descr="98001158.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7" name="Text Box 13"/>
          <p:cNvSpPr txBox="1">
            <a:spLocks noChangeArrowheads="1"/>
          </p:cNvSpPr>
          <p:nvPr/>
        </p:nvSpPr>
        <p:spPr bwMode="auto">
          <a:xfrm>
            <a:off x="8513763" y="6113850"/>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299741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Caïphe déchire ses vêtements et dit:</a:t>
            </a:r>
            <a:endParaRPr lang="fr-FR" dirty="0"/>
          </a:p>
          <a:p>
            <a:pPr lvl="2"/>
            <a:r>
              <a:rPr lang="fr-CH" dirty="0"/>
              <a:t>Il a blasphémé! Qu'avons-nous encore besoin de témoins? Voici, vous venez d'entendre son blasphème. Que vous en semble? </a:t>
            </a:r>
            <a:r>
              <a:rPr lang="fr-CH" sz="1600" dirty="0"/>
              <a:t>Mt 26,65</a:t>
            </a:r>
            <a:endParaRPr lang="fr-FR" sz="1600" dirty="0"/>
          </a:p>
          <a:p>
            <a:r>
              <a:rPr lang="fr-CH" dirty="0"/>
              <a:t>Toute l'assistance est du même avis: il mérite la mort.</a:t>
            </a:r>
            <a:endParaRPr lang="fr-FR" dirty="0"/>
          </a:p>
          <a:p>
            <a:r>
              <a:rPr lang="fr-CH" dirty="0"/>
              <a:t>Dès que le matin est venu, ils tiennent conseil pour faire mourir Jésus. </a:t>
            </a:r>
          </a:p>
          <a:p>
            <a:pPr lvl="1"/>
            <a:r>
              <a:rPr lang="fr-CH" dirty="0"/>
              <a:t>La loi interdisait le jugement de criminels durant la nuit. </a:t>
            </a:r>
          </a:p>
          <a:p>
            <a:pPr lvl="1"/>
            <a:r>
              <a:rPr lang="fr-CH" dirty="0"/>
              <a:t>Ils attendent scrupuleusement le lever du jour pour rendre leur verdict.</a:t>
            </a:r>
            <a:endParaRPr lang="fr-FR" dirty="0"/>
          </a:p>
          <a:p>
            <a:endParaRPr lang="fr-FR" dirty="0"/>
          </a:p>
          <a:p>
            <a:pPr lvl="2"/>
            <a:endParaRPr lang="fr-FR" dirty="0"/>
          </a:p>
        </p:txBody>
      </p:sp>
    </p:spTree>
    <p:extLst>
      <p:ext uri="{BB962C8B-B14F-4D97-AF65-F5344CB8AC3E}">
        <p14:creationId xmlns:p14="http://schemas.microsoft.com/office/powerpoint/2010/main" val="291419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95438521.jpg"/>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Espace réservé du texte 1"/>
          <p:cNvSpPr>
            <a:spLocks noGrp="1"/>
          </p:cNvSpPr>
          <p:nvPr>
            <p:ph type="body" sz="quarter" idx="4294967295"/>
          </p:nvPr>
        </p:nvSpPr>
        <p:spPr>
          <a:xfrm>
            <a:off x="0" y="1058863"/>
            <a:ext cx="8786813" cy="5172075"/>
          </a:xfrm>
          <a:prstGeom prst="rect">
            <a:avLst/>
          </a:prstGeom>
        </p:spPr>
        <p:txBody>
          <a:bodyPr/>
          <a:lstStyle/>
          <a:p>
            <a:endParaRPr lang="fr-FR" dirty="0"/>
          </a:p>
          <a:p>
            <a:endParaRPr lang="fr-FR" dirty="0"/>
          </a:p>
          <a:p>
            <a:endParaRPr lang="fr-FR" dirty="0"/>
          </a:p>
          <a:p>
            <a:endParaRPr lang="fr-FR" dirty="0"/>
          </a:p>
          <a:p>
            <a:endParaRPr lang="fr-FR" dirty="0"/>
          </a:p>
          <a:p>
            <a:endParaRPr lang="fr-FR" dirty="0"/>
          </a:p>
        </p:txBody>
      </p:sp>
      <p:sp>
        <p:nvSpPr>
          <p:cNvPr id="5" name="Text Box 13"/>
          <p:cNvSpPr txBox="1">
            <a:spLocks noChangeArrowheads="1"/>
          </p:cNvSpPr>
          <p:nvPr/>
        </p:nvSpPr>
        <p:spPr bwMode="auto">
          <a:xfrm>
            <a:off x="8513763" y="6407925"/>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40942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Pilate est gouverneur de la Judée. Son quartier général est à Césarée. </a:t>
            </a:r>
          </a:p>
          <a:p>
            <a:r>
              <a:rPr lang="fr-CH" dirty="0"/>
              <a:t>Durant la fête de la Pâque, il y avait un risque d'émeute à Jérusalem. </a:t>
            </a:r>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 name="Titre 2"/>
          <p:cNvSpPr>
            <a:spLocks noGrp="1"/>
          </p:cNvSpPr>
          <p:nvPr>
            <p:ph type="title" idx="4294967295"/>
          </p:nvPr>
        </p:nvSpPr>
        <p:spPr>
          <a:xfrm>
            <a:off x="0" y="217488"/>
            <a:ext cx="3871913" cy="563562"/>
          </a:xfrm>
          <a:prstGeom prst="rect">
            <a:avLst/>
          </a:prstGeom>
        </p:spPr>
        <p:txBody>
          <a:bodyPr/>
          <a:lstStyle/>
          <a:p>
            <a:r>
              <a:rPr lang="fr-CH" dirty="0"/>
              <a:t>Procès devant Pilate</a:t>
            </a:r>
            <a:endParaRPr lang="fr-FR" dirty="0"/>
          </a:p>
        </p:txBody>
      </p:sp>
      <p:sp>
        <p:nvSpPr>
          <p:cNvPr id="6" name="Text Box 13"/>
          <p:cNvSpPr txBox="1">
            <a:spLocks noChangeArrowheads="1"/>
          </p:cNvSpPr>
          <p:nvPr/>
        </p:nvSpPr>
        <p:spPr bwMode="auto">
          <a:xfrm>
            <a:off x="8341308" y="6113850"/>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GN</a:t>
            </a:r>
            <a:endParaRPr lang="fr-FR" sz="1200" b="0" dirty="0">
              <a:solidFill>
                <a:srgbClr val="4D4D4D"/>
              </a:solidFill>
              <a:latin typeface="+mj-lt"/>
            </a:endParaRPr>
          </a:p>
        </p:txBody>
      </p:sp>
      <p:sp>
        <p:nvSpPr>
          <p:cNvPr id="7" name="Text Box 13"/>
          <p:cNvSpPr txBox="1">
            <a:spLocks noChangeArrowheads="1"/>
          </p:cNvSpPr>
          <p:nvPr/>
        </p:nvSpPr>
        <p:spPr bwMode="auto">
          <a:xfrm>
            <a:off x="3241676" y="6170614"/>
            <a:ext cx="226118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600" b="0" dirty="0">
                <a:solidFill>
                  <a:srgbClr val="4D4D4D"/>
                </a:solidFill>
                <a:latin typeface="+mj-lt"/>
              </a:rPr>
              <a:t>Ruines à Césarée</a:t>
            </a:r>
            <a:endParaRPr lang="fr-FR" sz="1600" b="0" dirty="0">
              <a:solidFill>
                <a:srgbClr val="4D4D4D"/>
              </a:solidFill>
              <a:latin typeface="+mj-lt"/>
            </a:endParaRPr>
          </a:p>
        </p:txBody>
      </p:sp>
    </p:spTree>
    <p:extLst>
      <p:ext uri="{BB962C8B-B14F-4D97-AF65-F5344CB8AC3E}">
        <p14:creationId xmlns:p14="http://schemas.microsoft.com/office/powerpoint/2010/main" val="379529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C'est la raison pour laquelle Pilate se trouve dans le quartier général (prétoire) romain de Jérusalem. </a:t>
            </a:r>
          </a:p>
          <a:p>
            <a:r>
              <a:rPr lang="fr-CH" dirty="0"/>
              <a:t>Au lever du jour, les Juifs lui amènent Jésus. </a:t>
            </a:r>
          </a:p>
        </p:txBody>
      </p:sp>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8" name="Text Box 13"/>
          <p:cNvSpPr txBox="1">
            <a:spLocks noChangeArrowheads="1"/>
          </p:cNvSpPr>
          <p:nvPr/>
        </p:nvSpPr>
        <p:spPr bwMode="auto">
          <a:xfrm>
            <a:off x="4236730" y="6581775"/>
            <a:ext cx="78112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Fotolia</a:t>
            </a:r>
            <a:endParaRPr lang="fr-FR" sz="1200" b="0" dirty="0">
              <a:solidFill>
                <a:srgbClr val="4D4D4D"/>
              </a:solidFill>
              <a:latin typeface="+mj-lt"/>
            </a:endParaRPr>
          </a:p>
        </p:txBody>
      </p:sp>
    </p:spTree>
    <p:extLst>
      <p:ext uri="{BB962C8B-B14F-4D97-AF65-F5344CB8AC3E}">
        <p14:creationId xmlns:p14="http://schemas.microsoft.com/office/powerpoint/2010/main" val="137615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Ils n'entrent pas dans le prétoire pour ne pas se souiller. </a:t>
            </a:r>
          </a:p>
          <a:p>
            <a:r>
              <a:rPr lang="fr-CH" dirty="0"/>
              <a:t>Quelle ironie: </a:t>
            </a:r>
          </a:p>
          <a:p>
            <a:pPr lvl="1"/>
            <a:r>
              <a:rPr lang="fr-CH" dirty="0"/>
              <a:t>Ils restent « purs » à l'extérieur </a:t>
            </a:r>
          </a:p>
          <a:p>
            <a:pPr lvl="1"/>
            <a:r>
              <a:rPr lang="fr-CH" dirty="0"/>
              <a:t>mais se souillent horriblement en provoquant la mort de Jésus.</a:t>
            </a:r>
            <a:endParaRPr lang="fr-FR" dirty="0"/>
          </a:p>
          <a:p>
            <a:r>
              <a:rPr lang="fr-CH" dirty="0"/>
              <a:t>Pilate propose aux Juifs qu'ils jugent eux-mêmes Jésus. Les Juifs veulent le mettre à mort mais les Romains leur avaient ôté cette prérogative.</a:t>
            </a:r>
          </a:p>
          <a:p>
            <a:r>
              <a:rPr lang="fr-CH" dirty="0"/>
              <a:t>Ils disent à Pilate:</a:t>
            </a:r>
            <a:endParaRPr lang="fr-FR" dirty="0"/>
          </a:p>
          <a:p>
            <a:pPr lvl="2"/>
            <a:r>
              <a:rPr lang="fr-FR" dirty="0"/>
              <a:t>Nous n'avons pas le droit de mettre quelqu'un à mort. </a:t>
            </a:r>
            <a:r>
              <a:rPr lang="fr-FR" sz="1600" dirty="0" err="1"/>
              <a:t>Jn</a:t>
            </a:r>
            <a:r>
              <a:rPr lang="fr-FR" sz="1600" dirty="0"/>
              <a:t> 18,31</a:t>
            </a:r>
          </a:p>
        </p:txBody>
      </p:sp>
    </p:spTree>
    <p:extLst>
      <p:ext uri="{BB962C8B-B14F-4D97-AF65-F5344CB8AC3E}">
        <p14:creationId xmlns:p14="http://schemas.microsoft.com/office/powerpoint/2010/main" val="671379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Jésus avait dit à ses disciples qu'il allait mourir sur une croix.</a:t>
            </a:r>
          </a:p>
          <a:p>
            <a:pPr lvl="2"/>
            <a:r>
              <a:rPr lang="fr-FR" dirty="0"/>
              <a:t>Jésus leur dit donc: Quand vous aurez élevé le Fils de l'homme... </a:t>
            </a:r>
            <a:r>
              <a:rPr lang="fr-FR" sz="1600" dirty="0" err="1"/>
              <a:t>Jn</a:t>
            </a:r>
            <a:r>
              <a:rPr lang="fr-FR" sz="1600" dirty="0"/>
              <a:t> 8,28</a:t>
            </a:r>
          </a:p>
          <a:p>
            <a:r>
              <a:rPr lang="fr-CH" dirty="0"/>
              <a:t>Si les Juifs l'avaient exécuté selon leur loi, ils l'auraient jeté par terre et lapidé. </a:t>
            </a:r>
          </a:p>
          <a:p>
            <a:r>
              <a:rPr lang="fr-CH" dirty="0"/>
              <a:t>Jésus a subit un procès juif et religieux devant Caïphe. </a:t>
            </a:r>
          </a:p>
          <a:p>
            <a:r>
              <a:rPr lang="fr-CH" dirty="0"/>
              <a:t>Il subit maintenant un 2</a:t>
            </a:r>
            <a:r>
              <a:rPr lang="fr-CH" baseline="30000" dirty="0"/>
              <a:t>ème</a:t>
            </a:r>
            <a:r>
              <a:rPr lang="fr-CH" dirty="0"/>
              <a:t> procès, romain et civil. </a:t>
            </a:r>
          </a:p>
          <a:p>
            <a:r>
              <a:rPr lang="fr-CH" dirty="0"/>
              <a:t>Ils se mettent à l'accuser:</a:t>
            </a:r>
            <a:endParaRPr lang="fr-FR" dirty="0"/>
          </a:p>
          <a:p>
            <a:pPr lvl="2"/>
            <a:r>
              <a:rPr lang="fr-FR" dirty="0"/>
              <a:t>Nous avons trouvé cet homme qui sème le désordre dans notre nation; il empêche de payer les impôts à l'empereur et se présente lui-même comme le Messie, le roi. </a:t>
            </a:r>
            <a:r>
              <a:rPr lang="fr-FR" sz="1600" dirty="0" err="1"/>
              <a:t>Lc</a:t>
            </a:r>
            <a:r>
              <a:rPr lang="fr-FR" sz="1600" dirty="0"/>
              <a:t> 23,2</a:t>
            </a:r>
            <a:r>
              <a:rPr lang="fr-FR" dirty="0"/>
              <a:t>	</a:t>
            </a:r>
          </a:p>
        </p:txBody>
      </p:sp>
    </p:spTree>
    <p:extLst>
      <p:ext uri="{BB962C8B-B14F-4D97-AF65-F5344CB8AC3E}">
        <p14:creationId xmlns:p14="http://schemas.microsoft.com/office/powerpoint/2010/main" val="2588954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pPr lvl="2"/>
            <a:endParaRPr lang="fr-FR" dirty="0"/>
          </a:p>
          <a:p>
            <a:r>
              <a:rPr lang="fr-CH" dirty="0"/>
              <a:t>Cette accusation est fausse; Jésus avait dit:</a:t>
            </a:r>
            <a:endParaRPr lang="fr-FR" dirty="0"/>
          </a:p>
          <a:p>
            <a:pPr lvl="2"/>
            <a:r>
              <a:rPr lang="fr-FR" dirty="0"/>
              <a:t>Rendez donc à l’empereur ce qui est à l’empereur et à Dieu ce qui est à Dieu. </a:t>
            </a:r>
            <a:r>
              <a:rPr lang="fr-FR" sz="1600" dirty="0" err="1"/>
              <a:t>Lc</a:t>
            </a:r>
            <a:r>
              <a:rPr lang="fr-FR" sz="1600" dirty="0"/>
              <a:t> 20,25</a:t>
            </a:r>
          </a:p>
          <a:p>
            <a:r>
              <a:rPr lang="fr-CH" dirty="0"/>
              <a:t>En qualité de gouverneur romain, Pilate ne peut tolérer qu'un sujet se déclare roi d'Israël. Il demande à Jésus:</a:t>
            </a:r>
            <a:endParaRPr lang="fr-FR" dirty="0"/>
          </a:p>
          <a:p>
            <a:pPr lvl="2"/>
            <a:r>
              <a:rPr lang="fr-FR" dirty="0"/>
              <a:t>Es-tu le roi des Juifs? </a:t>
            </a:r>
          </a:p>
          <a:p>
            <a:r>
              <a:rPr lang="fr-FR" dirty="0"/>
              <a:t>Jésus lui répond: </a:t>
            </a:r>
          </a:p>
          <a:p>
            <a:pPr lvl="2"/>
            <a:r>
              <a:rPr lang="fr-FR" dirty="0"/>
              <a:t>Tu le dis. </a:t>
            </a:r>
            <a:r>
              <a:rPr lang="fr-FR" sz="1600" dirty="0" err="1"/>
              <a:t>Lc</a:t>
            </a:r>
            <a:r>
              <a:rPr lang="fr-FR" sz="1600" dirty="0"/>
              <a:t> 23,3</a:t>
            </a:r>
            <a:r>
              <a:rPr lang="fr-FR" dirty="0"/>
              <a:t>	</a:t>
            </a:r>
          </a:p>
          <a:p>
            <a:r>
              <a:rPr lang="fr-CH" dirty="0"/>
              <a:t>Tous les dirigeants veulent se débarasser de Jésus. Aucun ne veut toutefois porter la responsabilité de son exécution. </a:t>
            </a:r>
          </a:p>
        </p:txBody>
      </p:sp>
    </p:spTree>
    <p:extLst>
      <p:ext uri="{BB962C8B-B14F-4D97-AF65-F5344CB8AC3E}">
        <p14:creationId xmlns:p14="http://schemas.microsoft.com/office/powerpoint/2010/main" val="288376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2 jours avant la célébration de la Pâques, Jésus rassemble ses disciples à Jérusalem, sur le mont des Oliviers. </a:t>
            </a:r>
          </a:p>
          <a:p>
            <a:r>
              <a:rPr lang="fr-CH" dirty="0"/>
              <a:t>Il leur parle de l’avenir et les encourage à persévérer.</a:t>
            </a:r>
          </a:p>
          <a:p>
            <a:r>
              <a:rPr lang="fr-CH" dirty="0"/>
              <a:t> Il leur parle ensuite de sa mort imminente.</a:t>
            </a:r>
            <a:endParaRPr lang="fr-FR" dirty="0"/>
          </a:p>
          <a:p>
            <a:pPr lvl="2"/>
            <a:r>
              <a:rPr lang="fr-FR" dirty="0"/>
              <a:t>Vous savez que la Pâque a lieu dans deux jours et que le Fils de l'homme sera arrêté pour être crucifié. </a:t>
            </a:r>
            <a:r>
              <a:rPr lang="fr-FR" sz="1600" dirty="0"/>
              <a:t>Math 26 :2</a:t>
            </a:r>
          </a:p>
          <a:p>
            <a:endParaRPr lang="fr-CH" dirty="0"/>
          </a:p>
        </p:txBody>
      </p:sp>
      <p:pic>
        <p:nvPicPr>
          <p:cNvPr id="5" name="Espace réservé pour une image  4" descr="DSC04005.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519793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Pilate ne trouve rien de coupable en Jésus qui justifie une mise à mort. </a:t>
            </a:r>
          </a:p>
          <a:p>
            <a:r>
              <a:rPr lang="fr-CH" dirty="0"/>
              <a:t>Il apprend que Jésus est Galiléen (de Nazareth). </a:t>
            </a:r>
          </a:p>
          <a:p>
            <a:r>
              <a:rPr lang="fr-CH" dirty="0"/>
              <a:t>Il le fait amener à Hérode, gouverneur de Galilée. </a:t>
            </a:r>
          </a:p>
        </p:txBody>
      </p:sp>
      <p:pic>
        <p:nvPicPr>
          <p:cNvPr id="5" name="Espace réservé pour une image  4" descr="99783444.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6" name="Text Box 13"/>
          <p:cNvSpPr txBox="1">
            <a:spLocks noChangeArrowheads="1"/>
          </p:cNvSpPr>
          <p:nvPr/>
        </p:nvSpPr>
        <p:spPr bwMode="auto">
          <a:xfrm>
            <a:off x="8341308" y="6113850"/>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
        <p:nvSpPr>
          <p:cNvPr id="7" name="Text Box 13"/>
          <p:cNvSpPr txBox="1">
            <a:spLocks noChangeArrowheads="1"/>
          </p:cNvSpPr>
          <p:nvPr/>
        </p:nvSpPr>
        <p:spPr bwMode="auto">
          <a:xfrm>
            <a:off x="3241676" y="6170614"/>
            <a:ext cx="226118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600" b="0" dirty="0">
                <a:solidFill>
                  <a:srgbClr val="4D4D4D"/>
                </a:solidFill>
                <a:latin typeface="+mj-lt"/>
              </a:rPr>
              <a:t>Galilée</a:t>
            </a:r>
            <a:endParaRPr lang="fr-FR" sz="1200" b="0" dirty="0">
              <a:solidFill>
                <a:srgbClr val="4D4D4D"/>
              </a:solidFill>
              <a:latin typeface="+mj-lt"/>
            </a:endParaRPr>
          </a:p>
        </p:txBody>
      </p:sp>
    </p:spTree>
    <p:extLst>
      <p:ext uri="{BB962C8B-B14F-4D97-AF65-F5344CB8AC3E}">
        <p14:creationId xmlns:p14="http://schemas.microsoft.com/office/powerpoint/2010/main" val="143300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3" name="Text Box 13"/>
          <p:cNvSpPr txBox="1">
            <a:spLocks noChangeArrowheads="1"/>
          </p:cNvSpPr>
          <p:nvPr/>
        </p:nvSpPr>
        <p:spPr bwMode="auto">
          <a:xfrm>
            <a:off x="8325556" y="6390849"/>
            <a:ext cx="64599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chemeClr val="bg1"/>
                </a:solidFill>
                <a:latin typeface="+mj-lt"/>
              </a:rPr>
              <a:t>PL</a:t>
            </a:r>
            <a:endParaRPr lang="fr-FR" sz="1200" b="0" dirty="0">
              <a:solidFill>
                <a:schemeClr val="bg1"/>
              </a:solidFill>
              <a:latin typeface="+mj-lt"/>
            </a:endParaRPr>
          </a:p>
        </p:txBody>
      </p:sp>
      <p:sp>
        <p:nvSpPr>
          <p:cNvPr id="4" name="Text Box 13"/>
          <p:cNvSpPr txBox="1">
            <a:spLocks noChangeArrowheads="1"/>
          </p:cNvSpPr>
          <p:nvPr/>
        </p:nvSpPr>
        <p:spPr bwMode="auto">
          <a:xfrm>
            <a:off x="3234649" y="6397338"/>
            <a:ext cx="226118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600" b="0" dirty="0">
                <a:solidFill>
                  <a:schemeClr val="bg1"/>
                </a:solidFill>
                <a:latin typeface="Cambria"/>
                <a:cs typeface="Cambria"/>
              </a:rPr>
              <a:t>Nazareth</a:t>
            </a:r>
            <a:endParaRPr lang="fr-FR" sz="1200" b="0" dirty="0">
              <a:solidFill>
                <a:schemeClr val="bg1"/>
              </a:solidFill>
              <a:latin typeface="Cambria"/>
              <a:cs typeface="Cambria"/>
            </a:endParaRPr>
          </a:p>
        </p:txBody>
      </p:sp>
    </p:spTree>
    <p:extLst>
      <p:ext uri="{BB962C8B-B14F-4D97-AF65-F5344CB8AC3E}">
        <p14:creationId xmlns:p14="http://schemas.microsoft.com/office/powerpoint/2010/main" val="283478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Hérode est le fils d'Hérode le Grand qui avait ordonné le massacre des bébés de Bethléhem. </a:t>
            </a:r>
          </a:p>
          <a:p>
            <a:r>
              <a:rPr lang="fr-CH" dirty="0"/>
              <a:t>Il a lui-même mis à mort Jean le baptiseur. </a:t>
            </a:r>
          </a:p>
          <a:p>
            <a:r>
              <a:rPr lang="fr-CH" dirty="0"/>
              <a:t>Il a déjà essayé quelque temps plus tôt de saisir Jésus pour le tuer.</a:t>
            </a:r>
            <a:endParaRPr lang="fr-FR" dirty="0"/>
          </a:p>
          <a:p>
            <a:pPr lvl="2"/>
            <a:r>
              <a:rPr lang="fr-CH" dirty="0"/>
              <a:t>… </a:t>
            </a:r>
            <a:r>
              <a:rPr lang="fr-FR" dirty="0"/>
              <a:t>Ce même jour, des pharisiens vinrent lui dire: «Va-t'en, pars d'ici, car Hérode veut te faire mourir</a:t>
            </a:r>
            <a:r>
              <a:rPr lang="fr-CH" dirty="0"/>
              <a:t>. </a:t>
            </a:r>
            <a:r>
              <a:rPr lang="fr-CH" sz="1600" dirty="0"/>
              <a:t>Lc 13,31</a:t>
            </a:r>
            <a:endParaRPr lang="fr-FR" sz="1600" dirty="0"/>
          </a:p>
          <a:p>
            <a:r>
              <a:rPr lang="fr-CH" dirty="0"/>
              <a:t>Hérode a souvent entendu parler de lui. </a:t>
            </a:r>
          </a:p>
          <a:p>
            <a:r>
              <a:rPr lang="fr-CH" dirty="0"/>
              <a:t>Il se réjouit en le voyant. </a:t>
            </a:r>
          </a:p>
        </p:txBody>
      </p:sp>
    </p:spTree>
    <p:extLst>
      <p:ext uri="{BB962C8B-B14F-4D97-AF65-F5344CB8AC3E}">
        <p14:creationId xmlns:p14="http://schemas.microsoft.com/office/powerpoint/2010/main" val="4256857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Il espère qu'il va faire des miracles devant lui. </a:t>
            </a:r>
          </a:p>
          <a:p>
            <a:r>
              <a:rPr lang="fr-CH" dirty="0"/>
              <a:t>Jésus ne répond pas à ses questions. </a:t>
            </a:r>
          </a:p>
          <a:p>
            <a:r>
              <a:rPr lang="fr-CH" dirty="0"/>
              <a:t>Hérode le traite avec mépris, se moque de lui, l'accuse avec violence. </a:t>
            </a:r>
          </a:p>
          <a:p>
            <a:r>
              <a:rPr lang="fr-CH" dirty="0"/>
              <a:t>Revêtu d'un habit éclatant, Jésus est renvoyé à Pilate. </a:t>
            </a:r>
          </a:p>
          <a:p>
            <a:r>
              <a:rPr lang="fr-CH" dirty="0"/>
              <a:t>Dès ce jour, Hérode et Pilate deviennent amis.</a:t>
            </a:r>
            <a:endParaRPr lang="fr-FR" dirty="0"/>
          </a:p>
        </p:txBody>
      </p:sp>
    </p:spTree>
    <p:extLst>
      <p:ext uri="{BB962C8B-B14F-4D97-AF65-F5344CB8AC3E}">
        <p14:creationId xmlns:p14="http://schemas.microsoft.com/office/powerpoint/2010/main" val="3848727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Pilate rassemble les principaux sacrificateurs, les magistrats et le peuple. Il leur dit:</a:t>
            </a:r>
            <a:endParaRPr lang="fr-FR" dirty="0"/>
          </a:p>
          <a:p>
            <a:pPr lvl="2"/>
            <a:r>
              <a:rPr lang="fr-FR" dirty="0"/>
              <a:t>Vous m'avez amené cet homme sous prétexte qu’il excitait le peuple à la révolte. Or, je l'ai interrogé devant vous et je ne l'ai trouvé coupable d'aucun des actes dont vous l'accusez; </a:t>
            </a:r>
            <a:r>
              <a:rPr lang="fr-FR" sz="1600" dirty="0" err="1"/>
              <a:t>Lc</a:t>
            </a:r>
            <a:r>
              <a:rPr lang="fr-FR" sz="1600" dirty="0"/>
              <a:t> 23,14</a:t>
            </a:r>
            <a:r>
              <a:rPr lang="fr-FR" dirty="0"/>
              <a:t>	</a:t>
            </a:r>
          </a:p>
          <a:p>
            <a:r>
              <a:rPr lang="fr-CH" dirty="0"/>
              <a:t>Il leur dit qu'Hérode n'a non plus rien trouvé en Jésus qui soit digne de mort. </a:t>
            </a:r>
          </a:p>
          <a:p>
            <a:r>
              <a:rPr lang="fr-CH" dirty="0"/>
              <a:t>Il leur annonce qu'il va le faire battre et le libérer. </a:t>
            </a:r>
          </a:p>
          <a:p>
            <a:r>
              <a:rPr lang="fr-CH" dirty="0"/>
              <a:t>Chaque année, un prisonnier est relâché. </a:t>
            </a:r>
          </a:p>
          <a:p>
            <a:r>
              <a:rPr lang="fr-CH" dirty="0"/>
              <a:t>Toute l'assistance s'écrie:</a:t>
            </a:r>
            <a:endParaRPr lang="fr-FR" dirty="0"/>
          </a:p>
          <a:p>
            <a:pPr lvl="2"/>
            <a:r>
              <a:rPr lang="fr-FR" dirty="0"/>
              <a:t>Fais mourir celui-ci (Jésus), et relâche-nous Barabbas. </a:t>
            </a:r>
            <a:r>
              <a:rPr lang="fr-FR" sz="1600" dirty="0" err="1"/>
              <a:t>Lc</a:t>
            </a:r>
            <a:r>
              <a:rPr lang="fr-FR" sz="1600" dirty="0"/>
              <a:t> 23,18</a:t>
            </a:r>
          </a:p>
          <a:p>
            <a:endParaRPr lang="fr-CH" dirty="0"/>
          </a:p>
          <a:p>
            <a:pPr lvl="2"/>
            <a:endParaRPr lang="fr-FR" dirty="0"/>
          </a:p>
        </p:txBody>
      </p:sp>
      <p:sp>
        <p:nvSpPr>
          <p:cNvPr id="3" name="Titre 2"/>
          <p:cNvSpPr>
            <a:spLocks noGrp="1"/>
          </p:cNvSpPr>
          <p:nvPr>
            <p:ph type="title"/>
          </p:nvPr>
        </p:nvSpPr>
        <p:spPr/>
        <p:txBody>
          <a:bodyPr/>
          <a:lstStyle/>
          <a:p>
            <a:r>
              <a:rPr lang="fr-FR" dirty="0"/>
              <a:t>Le verdict de Pilate</a:t>
            </a:r>
          </a:p>
        </p:txBody>
      </p:sp>
    </p:spTree>
    <p:extLst>
      <p:ext uri="{BB962C8B-B14F-4D97-AF65-F5344CB8AC3E}">
        <p14:creationId xmlns:p14="http://schemas.microsoft.com/office/powerpoint/2010/main" val="1828699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Barabbas est accusé de meurtre. </a:t>
            </a:r>
          </a:p>
          <a:p>
            <a:r>
              <a:rPr lang="fr-FR" dirty="0"/>
              <a:t>Le peuple insiste à grands cris qu'il soit relâché. </a:t>
            </a:r>
            <a:r>
              <a:rPr lang="fr-CH" dirty="0"/>
              <a:t>Pilate leur dit:</a:t>
            </a:r>
            <a:endParaRPr lang="fr-FR" dirty="0"/>
          </a:p>
          <a:p>
            <a:pPr lvl="2"/>
            <a:r>
              <a:rPr lang="fr-CH" dirty="0"/>
              <a:t>Que ferai-je donc de Jésus, qu'on appelle le Christ? </a:t>
            </a:r>
            <a:r>
              <a:rPr lang="fr-CH" sz="1600" dirty="0"/>
              <a:t>Mt 27,22</a:t>
            </a:r>
            <a:endParaRPr lang="fr-FR" sz="1600" dirty="0"/>
          </a:p>
        </p:txBody>
      </p:sp>
      <p:pic>
        <p:nvPicPr>
          <p:cNvPr id="4" name="Espace réservé pour une image  3" descr="93992657.jpg"/>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22476" b="22476"/>
          <a:stretch/>
        </p:blipFill>
        <p:spPr>
          <a:xfrm>
            <a:off x="-22225" y="3545239"/>
            <a:ext cx="9166225" cy="3348037"/>
          </a:xfrm>
        </p:spPr>
      </p:pic>
      <p:sp>
        <p:nvSpPr>
          <p:cNvPr id="5" name="Text Box 13"/>
          <p:cNvSpPr txBox="1">
            <a:spLocks noChangeArrowheads="1"/>
          </p:cNvSpPr>
          <p:nvPr/>
        </p:nvSpPr>
        <p:spPr bwMode="auto">
          <a:xfrm>
            <a:off x="8634148" y="6638181"/>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FFFFFF"/>
                </a:solidFill>
                <a:latin typeface="+mj-lt"/>
              </a:rPr>
              <a:t>TP</a:t>
            </a:r>
            <a:endParaRPr lang="fr-FR" sz="1200" b="0" dirty="0">
              <a:solidFill>
                <a:srgbClr val="FFFFFF"/>
              </a:solidFill>
              <a:latin typeface="+mj-lt"/>
            </a:endParaRPr>
          </a:p>
        </p:txBody>
      </p:sp>
    </p:spTree>
    <p:extLst>
      <p:ext uri="{BB962C8B-B14F-4D97-AF65-F5344CB8AC3E}">
        <p14:creationId xmlns:p14="http://schemas.microsoft.com/office/powerpoint/2010/main" val="9065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Tous répondent: </a:t>
            </a:r>
            <a:endParaRPr lang="fr-FR" dirty="0"/>
          </a:p>
          <a:p>
            <a:pPr lvl="2"/>
            <a:r>
              <a:rPr lang="fr-CH" dirty="0"/>
              <a:t>Que son sang retombe sur nous et sur nos enfants! </a:t>
            </a:r>
            <a:r>
              <a:rPr lang="fr-CH" sz="1600" dirty="0"/>
              <a:t>Mt 27,25</a:t>
            </a:r>
            <a:endParaRPr lang="fr-FR" sz="1600" dirty="0"/>
          </a:p>
          <a:p>
            <a:r>
              <a:rPr lang="fr-CH" dirty="0"/>
              <a:t>Le peuple se déchaîne contre Jésus. </a:t>
            </a:r>
          </a:p>
          <a:p>
            <a:r>
              <a:rPr lang="fr-CH" dirty="0"/>
              <a:t>Il prend sur lui la responsabilité de sa mort. </a:t>
            </a:r>
          </a:p>
          <a:p>
            <a:r>
              <a:rPr lang="fr-CH" dirty="0"/>
              <a:t>La crucifixion entraîne une très longue agonie. </a:t>
            </a:r>
          </a:p>
          <a:p>
            <a:pPr lvl="1"/>
            <a:r>
              <a:rPr lang="fr-CH" dirty="0"/>
              <a:t>Les condamnés restaient souvent plusieurs jours sur la croix avant de mourir d'épuisement, de déshydratation, de suffocation.</a:t>
            </a:r>
            <a:endParaRPr lang="fr-FR" dirty="0"/>
          </a:p>
          <a:p>
            <a:r>
              <a:rPr lang="fr-CH" dirty="0"/>
              <a:t>Pilate répond à leur demande:</a:t>
            </a:r>
            <a:endParaRPr lang="fr-FR" dirty="0"/>
          </a:p>
          <a:p>
            <a:pPr lvl="2"/>
            <a:r>
              <a:rPr lang="fr-FR" dirty="0"/>
              <a:t>Il relâcha celui qui avait été mis en prison pour émeute et pour meurtre, et qu'ils réclamaient, et il livra Jésus à leur volonté. </a:t>
            </a:r>
            <a:r>
              <a:rPr lang="fr-FR" sz="1600" dirty="0" err="1"/>
              <a:t>Lc</a:t>
            </a:r>
            <a:r>
              <a:rPr lang="fr-FR" sz="1600" dirty="0"/>
              <a:t> 23,25</a:t>
            </a:r>
          </a:p>
          <a:p>
            <a:pPr lvl="2"/>
            <a:endParaRPr lang="fr-FR" dirty="0"/>
          </a:p>
        </p:txBody>
      </p:sp>
    </p:spTree>
    <p:extLst>
      <p:ext uri="{BB962C8B-B14F-4D97-AF65-F5344CB8AC3E}">
        <p14:creationId xmlns:p14="http://schemas.microsoft.com/office/powerpoint/2010/main" val="2053670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Jésus est battu de verges. </a:t>
            </a:r>
          </a:p>
          <a:p>
            <a:pPr lvl="1"/>
            <a:r>
              <a:rPr lang="fr-CH" dirty="0"/>
              <a:t>Les verges sont constituées de lanières en cuir attachées à un manche. </a:t>
            </a:r>
          </a:p>
          <a:p>
            <a:pPr lvl="1"/>
            <a:r>
              <a:rPr lang="fr-CH" dirty="0"/>
              <a:t>Au bout des lanières sont fixés des morceaux de fer. </a:t>
            </a:r>
          </a:p>
          <a:p>
            <a:pPr lvl="1"/>
            <a:r>
              <a:rPr lang="fr-CH" dirty="0"/>
              <a:t>Beaucoup de condamnés meurent  suite à ce supplice. </a:t>
            </a:r>
          </a:p>
          <a:p>
            <a:r>
              <a:rPr lang="fr-CH" dirty="0"/>
              <a:t>Jusqu'au bout, Pilate essaye de ne rien avoir à faire avec Jésus. Il est convaincu de son innocence. </a:t>
            </a:r>
          </a:p>
          <a:p>
            <a:r>
              <a:rPr lang="fr-CH" dirty="0"/>
              <a:t>Il tente vainement de se dégager de ses responsabilités. </a:t>
            </a:r>
          </a:p>
          <a:p>
            <a:r>
              <a:rPr lang="fr-CH" dirty="0"/>
              <a:t>Soumis à de terribles pressions du peuple, il préfère condamner Jésus que de perdre son poste. </a:t>
            </a:r>
          </a:p>
          <a:p>
            <a:r>
              <a:rPr lang="fr-CH" dirty="0"/>
              <a:t>La politique l'emporte sur la justice.</a:t>
            </a:r>
            <a:endParaRPr lang="fr-FR" dirty="0"/>
          </a:p>
        </p:txBody>
      </p:sp>
    </p:spTree>
    <p:extLst>
      <p:ext uri="{BB962C8B-B14F-4D97-AF65-F5344CB8AC3E}">
        <p14:creationId xmlns:p14="http://schemas.microsoft.com/office/powerpoint/2010/main" val="926806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Contrairement à Pilate, Jésus est parfaitement maître de la situation. </a:t>
            </a:r>
          </a:p>
          <a:p>
            <a:r>
              <a:rPr lang="fr-CH" dirty="0"/>
              <a:t>Peu de temps avant, il avait dit à ses disciples:</a:t>
            </a:r>
            <a:endParaRPr lang="fr-FR" dirty="0"/>
          </a:p>
          <a:p>
            <a:pPr lvl="2"/>
            <a:r>
              <a:rPr lang="fr-FR" dirty="0"/>
              <a:t>Le Père m'aime, parce que je donne ma vie pour la reprendre ensuite. Personne ne me l'enlève, mais je la donne de moi-même. J'ai le pouvoir de la donner et j'ai le pouvoir de la reprendre. Tel est l'ordre que j'ai reçu de mon Père</a:t>
            </a:r>
            <a:r>
              <a:rPr lang="fr-CH" dirty="0"/>
              <a:t>. </a:t>
            </a:r>
            <a:r>
              <a:rPr lang="fr-CH" sz="1600" dirty="0"/>
              <a:t>Jn 10,17</a:t>
            </a:r>
            <a:endParaRPr lang="fr-FR" sz="1600" dirty="0"/>
          </a:p>
          <a:p>
            <a:r>
              <a:rPr lang="fr-CH" dirty="0"/>
              <a:t>Jésus accepte la mort pour nous donner la vie.</a:t>
            </a:r>
            <a:endParaRPr lang="fr-FR" dirty="0"/>
          </a:p>
        </p:txBody>
      </p:sp>
    </p:spTree>
    <p:extLst>
      <p:ext uri="{BB962C8B-B14F-4D97-AF65-F5344CB8AC3E}">
        <p14:creationId xmlns:p14="http://schemas.microsoft.com/office/powerpoint/2010/main" val="3472203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Jésus est amené dans le prétoire. </a:t>
            </a:r>
          </a:p>
          <a:p>
            <a:r>
              <a:rPr lang="fr-CH" dirty="0"/>
              <a:t>Les soldats lui mettent un habit de pourpre. </a:t>
            </a:r>
          </a:p>
          <a:p>
            <a:r>
              <a:rPr lang="fr-CH" dirty="0"/>
              <a:t>Ils posent sur sa tête une couronne d'épines et lui mettent un roseau dans la main.</a:t>
            </a:r>
          </a:p>
          <a:p>
            <a:r>
              <a:rPr lang="fr-CH" dirty="0"/>
              <a:t>Ils s'agenouillent en dérision devant lui.</a:t>
            </a:r>
            <a:endParaRPr lang="fr-FR" dirty="0"/>
          </a:p>
          <a:p>
            <a:pPr lvl="2"/>
            <a:r>
              <a:rPr lang="fr-FR" dirty="0"/>
              <a:t>Puis ils se mirent à le saluer: Salut, roi des Juifs! </a:t>
            </a:r>
            <a:r>
              <a:rPr lang="fr-FR" sz="1600" dirty="0"/>
              <a:t>Mc 15,18</a:t>
            </a:r>
            <a:r>
              <a:rPr lang="fr-FR" dirty="0"/>
              <a:t>	</a:t>
            </a:r>
          </a:p>
          <a:p>
            <a:r>
              <a:rPr lang="fr-CH" dirty="0"/>
              <a:t>Ils lui crachent dessus. Ils prennent le roseau et lui frappent la tête.</a:t>
            </a:r>
            <a:endParaRPr lang="fr-FR" dirty="0"/>
          </a:p>
          <a:p>
            <a:r>
              <a:rPr lang="fr-CH" dirty="0"/>
              <a:t>La cohorte  (600 soldats) sort de la ville en direction de Golgotha. </a:t>
            </a:r>
          </a:p>
          <a:p>
            <a:r>
              <a:rPr lang="fr-CH" dirty="0"/>
              <a:t>Jésus porte sa croix. </a:t>
            </a:r>
            <a:endParaRPr lang="fr-FR" dirty="0"/>
          </a:p>
        </p:txBody>
      </p:sp>
      <p:sp>
        <p:nvSpPr>
          <p:cNvPr id="3" name="Titre 2"/>
          <p:cNvSpPr>
            <a:spLocks noGrp="1"/>
          </p:cNvSpPr>
          <p:nvPr>
            <p:ph type="title"/>
          </p:nvPr>
        </p:nvSpPr>
        <p:spPr/>
        <p:txBody>
          <a:bodyPr/>
          <a:lstStyle/>
          <a:p>
            <a:r>
              <a:rPr lang="fr-CH" dirty="0"/>
              <a:t>Jésus est crucifié</a:t>
            </a:r>
            <a:endParaRPr lang="fr-FR" dirty="0"/>
          </a:p>
        </p:txBody>
      </p:sp>
    </p:spTree>
    <p:extLst>
      <p:ext uri="{BB962C8B-B14F-4D97-AF65-F5344CB8AC3E}">
        <p14:creationId xmlns:p14="http://schemas.microsoft.com/office/powerpoint/2010/main" val="111787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Au même moment, les chefs des prêtres, les spécialistes de la loi et les anciens du peuple se réunissent dans la cour du grand-prêtre Caïphe. </a:t>
            </a:r>
          </a:p>
          <a:p>
            <a:r>
              <a:rPr lang="fr-FR" dirty="0"/>
              <a:t>Ils décident d’arrêter Jésus et de le faire mourir.</a:t>
            </a:r>
          </a:p>
          <a:p>
            <a:r>
              <a:rPr lang="fr-FR" dirty="0"/>
              <a:t>Un des 12 disciples de Jésus, Judas l’</a:t>
            </a:r>
            <a:r>
              <a:rPr lang="fr-FR" dirty="0" err="1"/>
              <a:t>Iscariot</a:t>
            </a:r>
            <a:r>
              <a:rPr lang="fr-FR" dirty="0"/>
              <a:t>, va vers les chefs des prêtres et leur propose de leur livrer Jésus. </a:t>
            </a:r>
          </a:p>
          <a:p>
            <a:pPr lvl="1"/>
            <a:r>
              <a:rPr lang="fr-FR" dirty="0"/>
              <a:t>Cette offre est aussitôt acceptée par les chefs du peuple qui offrent à Judas 30 pièces d’argent, le prix d’un esclave en ce temps-là. </a:t>
            </a:r>
            <a:r>
              <a:rPr lang="fr-FR" sz="1800" dirty="0"/>
              <a:t>(Ex 21 :32)</a:t>
            </a:r>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Box 13"/>
          <p:cNvSpPr txBox="1">
            <a:spLocks noChangeArrowheads="1"/>
          </p:cNvSpPr>
          <p:nvPr/>
        </p:nvSpPr>
        <p:spPr bwMode="auto">
          <a:xfrm>
            <a:off x="2960297" y="6581775"/>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DG</a:t>
            </a:r>
            <a:endParaRPr lang="fr-FR" sz="1200" b="0" dirty="0">
              <a:solidFill>
                <a:srgbClr val="4D4D4D"/>
              </a:solidFill>
              <a:latin typeface="+mj-lt"/>
            </a:endParaRPr>
          </a:p>
        </p:txBody>
      </p:sp>
    </p:spTree>
    <p:extLst>
      <p:ext uri="{BB962C8B-B14F-4D97-AF65-F5344CB8AC3E}">
        <p14:creationId xmlns:p14="http://schemas.microsoft.com/office/powerpoint/2010/main" val="156809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r="-18033"/>
          <a:stretch/>
        </p:blipFill>
        <p:spPr>
          <a:xfrm>
            <a:off x="-15696" y="1"/>
            <a:ext cx="10838918" cy="6858000"/>
          </a:xfrm>
        </p:spPr>
      </p:pic>
    </p:spTree>
    <p:extLst>
      <p:ext uri="{BB962C8B-B14F-4D97-AF65-F5344CB8AC3E}">
        <p14:creationId xmlns:p14="http://schemas.microsoft.com/office/powerpoint/2010/main" val="1660316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 cortège est suivi d'une grande foule en pleurs. </a:t>
            </a:r>
          </a:p>
          <a:p>
            <a:r>
              <a:rPr lang="fr-CH" dirty="0"/>
              <a:t>Ils croisent un homme, Simon, qui revient des champs. </a:t>
            </a:r>
          </a:p>
          <a:p>
            <a:r>
              <a:rPr lang="fr-CH" dirty="0"/>
              <a:t>Les soldats le contraignent à porter la croix de Jésus. </a:t>
            </a:r>
          </a:p>
          <a:p>
            <a:endParaRPr lang="fr-FR" dirty="0"/>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4010903"/>
            <a:ext cx="9166150" cy="2851150"/>
          </a:xfrm>
        </p:spPr>
      </p:pic>
      <p:sp>
        <p:nvSpPr>
          <p:cNvPr id="5" name="Text Box 13"/>
          <p:cNvSpPr txBox="1">
            <a:spLocks noChangeArrowheads="1"/>
          </p:cNvSpPr>
          <p:nvPr/>
        </p:nvSpPr>
        <p:spPr bwMode="auto">
          <a:xfrm>
            <a:off x="8443913" y="6580188"/>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226230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La bible rappelle que Simon est le père de Rufus et d'Alexandre. </a:t>
            </a:r>
          </a:p>
          <a:p>
            <a:r>
              <a:rPr lang="fr-CH" dirty="0"/>
              <a:t>Cela veut probablement dire qu'ils étaient connus dans les églises. </a:t>
            </a:r>
          </a:p>
          <a:p>
            <a:r>
              <a:rPr lang="fr-CH" dirty="0"/>
              <a:t>Simon a dû parler à ses fils de ce qui s'était passé ce jour-là … </a:t>
            </a:r>
          </a:p>
          <a:p>
            <a:pPr lvl="1"/>
            <a:r>
              <a:rPr lang="fr-CH" dirty="0"/>
              <a:t>et de ce condamné appelé Jésus, </a:t>
            </a:r>
          </a:p>
          <a:p>
            <a:r>
              <a:rPr lang="fr-CH" dirty="0"/>
              <a:t>Ils en ont fait leur Sauveur, leur maître. </a:t>
            </a:r>
          </a:p>
          <a:p>
            <a:r>
              <a:rPr lang="fr-CH" dirty="0"/>
              <a:t>Arrivés à Golgotha, les soldats lui donnent à boire.</a:t>
            </a:r>
            <a:endParaRPr lang="fr-FR" dirty="0"/>
          </a:p>
          <a:p>
            <a:pPr lvl="2"/>
            <a:r>
              <a:rPr lang="fr-FR" dirty="0"/>
              <a:t>Ils lui donnèrent à boire du vin mêlé de myrrhe, mais il ne le prit pas. </a:t>
            </a:r>
            <a:r>
              <a:rPr lang="fr-FR" sz="1600" dirty="0"/>
              <a:t>Mc 15,23</a:t>
            </a:r>
            <a:r>
              <a:rPr lang="fr-FR" dirty="0"/>
              <a:t>	</a:t>
            </a:r>
          </a:p>
          <a:p>
            <a:pPr lvl="1"/>
            <a:endParaRPr lang="fr-FR" dirty="0"/>
          </a:p>
        </p:txBody>
      </p:sp>
    </p:spTree>
    <p:extLst>
      <p:ext uri="{BB962C8B-B14F-4D97-AF65-F5344CB8AC3E}">
        <p14:creationId xmlns:p14="http://schemas.microsoft.com/office/powerpoint/2010/main" val="446337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Jésus est cloué à une croix. </a:t>
            </a:r>
          </a:p>
          <a:p>
            <a:r>
              <a:rPr lang="fr-CH" dirty="0"/>
              <a:t>Des Juifs avaient certainement identifié le Messie dans la personne de Jésus. </a:t>
            </a:r>
          </a:p>
          <a:p>
            <a:r>
              <a:rPr lang="fr-CH" dirty="0"/>
              <a:t>Cette crucifixion a dû mettre en doute leur croyance. </a:t>
            </a:r>
          </a:p>
          <a:p>
            <a:r>
              <a:rPr lang="fr-CH" dirty="0"/>
              <a:t>Un écriteau est placé en dessus de la croix. </a:t>
            </a:r>
          </a:p>
          <a:p>
            <a:r>
              <a:rPr lang="fr-CH" dirty="0"/>
              <a:t>Il y est écrit le motif de la condamnation.</a:t>
            </a:r>
            <a:endParaRPr lang="fr-FR" dirty="0"/>
          </a:p>
          <a:p>
            <a:pPr lvl="2"/>
            <a:r>
              <a:rPr lang="fr-FR" dirty="0"/>
              <a:t>Celui-ci est le roi des Juifs.</a:t>
            </a:r>
            <a:r>
              <a:rPr lang="fr-CH" dirty="0"/>
              <a:t> </a:t>
            </a:r>
            <a:r>
              <a:rPr lang="fr-CH" sz="1600" dirty="0"/>
              <a:t>Lc 23,38</a:t>
            </a:r>
            <a:endParaRPr lang="fr-FR" sz="1600" dirty="0"/>
          </a:p>
          <a:p>
            <a:endParaRPr lang="fr-CH" dirty="0"/>
          </a:p>
        </p:txBody>
      </p:sp>
      <p:pic>
        <p:nvPicPr>
          <p:cNvPr id="4" name="Espace réservé pour une image  3" descr="91836888.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6" name="Text Box 13"/>
          <p:cNvSpPr txBox="1">
            <a:spLocks noChangeArrowheads="1"/>
          </p:cNvSpPr>
          <p:nvPr/>
        </p:nvSpPr>
        <p:spPr bwMode="auto">
          <a:xfrm>
            <a:off x="2960297" y="6458028"/>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92680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 message est écrit </a:t>
            </a:r>
          </a:p>
          <a:p>
            <a:pPr lvl="1"/>
            <a:r>
              <a:rPr lang="fr-CH" dirty="0"/>
              <a:t>en Hébreux (ou araméen), langue officielle du peuple, </a:t>
            </a:r>
          </a:p>
          <a:p>
            <a:pPr lvl="1"/>
            <a:r>
              <a:rPr lang="fr-FR" dirty="0"/>
              <a:t>en </a:t>
            </a:r>
            <a:r>
              <a:rPr lang="fr-CH" dirty="0"/>
              <a:t>Grec, la langue des gens instruits </a:t>
            </a:r>
          </a:p>
          <a:p>
            <a:pPr lvl="1"/>
            <a:r>
              <a:rPr lang="fr-CH" dirty="0"/>
              <a:t>et en Latin, la langue officielle du pouvoir civil.</a:t>
            </a:r>
            <a:endParaRPr lang="fr-FR" dirty="0"/>
          </a:p>
        </p:txBody>
      </p:sp>
      <p:pic>
        <p:nvPicPr>
          <p:cNvPr id="4" name="Espace réservé pour une image  3" descr="Reconstruction of inscription over the Cross in H.gif"/>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t="-8399" b="-8399"/>
          <a:stretch>
            <a:fillRect/>
          </a:stretch>
        </p:blipFill>
        <p:spPr/>
      </p:pic>
      <p:sp>
        <p:nvSpPr>
          <p:cNvPr id="5" name="Text Box 13"/>
          <p:cNvSpPr txBox="1">
            <a:spLocks noChangeArrowheads="1"/>
          </p:cNvSpPr>
          <p:nvPr/>
        </p:nvSpPr>
        <p:spPr bwMode="auto">
          <a:xfrm>
            <a:off x="4275667" y="6381298"/>
            <a:ext cx="131537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BP Gallery</a:t>
            </a:r>
            <a:endParaRPr lang="fr-FR" sz="1200" b="0" dirty="0">
              <a:solidFill>
                <a:srgbClr val="4D4D4D"/>
              </a:solidFill>
              <a:latin typeface="+mj-lt"/>
            </a:endParaRPr>
          </a:p>
        </p:txBody>
      </p:sp>
    </p:spTree>
    <p:extLst>
      <p:ext uri="{BB962C8B-B14F-4D97-AF65-F5344CB8AC3E}">
        <p14:creationId xmlns:p14="http://schemas.microsoft.com/office/powerpoint/2010/main" val="402738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 message est écrit </a:t>
            </a:r>
          </a:p>
          <a:p>
            <a:pPr lvl="1"/>
            <a:r>
              <a:rPr lang="fr-CH" dirty="0"/>
              <a:t>en Hébreux (ou araméen), langue officielle du peuple, </a:t>
            </a:r>
          </a:p>
          <a:p>
            <a:pPr lvl="1"/>
            <a:r>
              <a:rPr lang="fr-FR" dirty="0"/>
              <a:t>en </a:t>
            </a:r>
            <a:r>
              <a:rPr lang="fr-CH" dirty="0"/>
              <a:t>Grec, la langue des gens instruits </a:t>
            </a:r>
          </a:p>
          <a:p>
            <a:pPr lvl="1"/>
            <a:r>
              <a:rPr lang="fr-CH" dirty="0"/>
              <a:t>et en Latin, la langue officielle du pouvoir civil.</a:t>
            </a:r>
            <a:endParaRPr lang="fr-FR" dirty="0"/>
          </a:p>
          <a:p>
            <a:r>
              <a:rPr lang="fr-CH" dirty="0"/>
              <a:t>Jésus est fait "malédiction" pour nous. </a:t>
            </a:r>
          </a:p>
          <a:p>
            <a:r>
              <a:rPr lang="fr-CH" dirty="0"/>
              <a:t>Les Ecritures ne disaient-elles pas:</a:t>
            </a:r>
            <a:endParaRPr lang="fr-FR" dirty="0"/>
          </a:p>
          <a:p>
            <a:pPr lvl="2"/>
            <a:r>
              <a:rPr lang="fr-CH" dirty="0"/>
              <a:t>… car celui qui est pendu est un objet de malédiction auprès de Dieu… </a:t>
            </a:r>
            <a:r>
              <a:rPr lang="fr-CH" sz="1600" dirty="0"/>
              <a:t>Dt 21,23</a:t>
            </a:r>
          </a:p>
          <a:p>
            <a:r>
              <a:rPr lang="fr-CH" dirty="0"/>
              <a:t>4 soldats se partagent ses vêtements en tirant au sort. 1000 ans plus tôt, un psalmiste l’avait annoncé:</a:t>
            </a:r>
            <a:endParaRPr lang="fr-FR" dirty="0"/>
          </a:p>
          <a:p>
            <a:pPr lvl="2"/>
            <a:r>
              <a:rPr lang="fr-FR" dirty="0"/>
              <a:t>Ils se partagent mes vêtements, ils tirent au sort ma tunique. </a:t>
            </a:r>
            <a:r>
              <a:rPr lang="fr-FR" sz="1600" dirty="0"/>
              <a:t>Ps 22,18 </a:t>
            </a:r>
          </a:p>
          <a:p>
            <a:pPr lvl="2"/>
            <a:endParaRPr lang="fr-FR" dirty="0"/>
          </a:p>
        </p:txBody>
      </p:sp>
    </p:spTree>
    <p:extLst>
      <p:ext uri="{BB962C8B-B14F-4D97-AF65-F5344CB8AC3E}">
        <p14:creationId xmlns:p14="http://schemas.microsoft.com/office/powerpoint/2010/main" val="2855808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4 soldats se partagent ses vêtements en tirant au sort. </a:t>
            </a:r>
          </a:p>
          <a:p>
            <a:r>
              <a:rPr lang="fr-CH" dirty="0"/>
              <a:t>1000 ans plus tôt, un psalmiste avait annoncé cette action.</a:t>
            </a:r>
            <a:endParaRPr lang="fr-FR" dirty="0"/>
          </a:p>
          <a:p>
            <a:pPr lvl="2"/>
            <a:r>
              <a:rPr lang="fr-FR" dirty="0"/>
              <a:t>Ils se partagent mes vêtements, ils tirent au sort ma tunique. </a:t>
            </a:r>
            <a:r>
              <a:rPr lang="fr-FR" sz="1600" dirty="0"/>
              <a:t>Ps 22,18 </a:t>
            </a:r>
          </a:p>
        </p:txBody>
      </p:sp>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t="22476" b="22476"/>
          <a:stretch>
            <a:fillRect/>
          </a:stretch>
        </p:blipFill>
        <p:spPr>
          <a:xfrm>
            <a:off x="-22225" y="3531128"/>
            <a:ext cx="9166225" cy="3348037"/>
          </a:xfrm>
        </p:spPr>
      </p:pic>
    </p:spTree>
    <p:extLst>
      <p:ext uri="{BB962C8B-B14F-4D97-AF65-F5344CB8AC3E}">
        <p14:creationId xmlns:p14="http://schemas.microsoft.com/office/powerpoint/2010/main" val="2579643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1740"/>
          <a:stretch/>
        </p:blipFill>
        <p:spPr/>
      </p:pic>
      <p:sp>
        <p:nvSpPr>
          <p:cNvPr id="2" name="Espace réservé du texte 1"/>
          <p:cNvSpPr>
            <a:spLocks noGrp="1"/>
          </p:cNvSpPr>
          <p:nvPr>
            <p:ph type="body" sz="quarter" idx="12"/>
          </p:nvPr>
        </p:nvSpPr>
        <p:spPr>
          <a:xfrm>
            <a:off x="579120" y="1036435"/>
            <a:ext cx="8324991" cy="1862667"/>
          </a:xfrm>
        </p:spPr>
        <p:txBody>
          <a:bodyPr/>
          <a:lstStyle/>
          <a:p>
            <a:r>
              <a:rPr lang="fr-CH" dirty="0"/>
              <a:t>Ces soldats nous font penser à nous-mêmes. Nous sommes souvent près de la croix, mais loin de Jésus! </a:t>
            </a:r>
          </a:p>
          <a:p>
            <a:r>
              <a:rPr lang="fr-CH" dirty="0"/>
              <a:t>Nous allons tous les dimanches à l'église. Nous faisons de grandes théories sur des éléments de la bible. </a:t>
            </a:r>
          </a:p>
          <a:p>
            <a:r>
              <a:rPr lang="fr-CH" dirty="0"/>
              <a:t>Mais n'oublions pas l'essentiel, Jésus-Christ!</a:t>
            </a:r>
            <a:endParaRPr lang="fr-FR" dirty="0"/>
          </a:p>
        </p:txBody>
      </p:sp>
      <p:sp>
        <p:nvSpPr>
          <p:cNvPr id="4" name="Titre 3"/>
          <p:cNvSpPr>
            <a:spLocks noGrp="1"/>
          </p:cNvSpPr>
          <p:nvPr>
            <p:ph type="title"/>
          </p:nvPr>
        </p:nvSpPr>
        <p:spPr/>
        <p:txBody>
          <a:bodyPr/>
          <a:lstStyle/>
          <a:p>
            <a:endParaRPr lang="fr-FR"/>
          </a:p>
        </p:txBody>
      </p:sp>
      <p:sp>
        <p:nvSpPr>
          <p:cNvPr id="7" name="Text Box 13"/>
          <p:cNvSpPr txBox="1">
            <a:spLocks noChangeArrowheads="1"/>
          </p:cNvSpPr>
          <p:nvPr/>
        </p:nvSpPr>
        <p:spPr bwMode="auto">
          <a:xfrm>
            <a:off x="4037013" y="6319121"/>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41764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Les passants injurient Jésus et lui disent:</a:t>
            </a:r>
          </a:p>
          <a:p>
            <a:pPr lvl="2"/>
            <a:r>
              <a:rPr lang="fr-FR" dirty="0"/>
              <a:t>Toi qui détruis le temple et qui le reconstruis en trois jours, sauve-toi toi-même! Si tu es le Fils de Dieu, descends de la croix! </a:t>
            </a:r>
            <a:r>
              <a:rPr lang="fr-FR" sz="1600" dirty="0"/>
              <a:t>Mat 27,40</a:t>
            </a:r>
          </a:p>
          <a:p>
            <a:r>
              <a:rPr lang="fr-FR" dirty="0"/>
              <a:t>Les chefs religieux se moquent de lui:</a:t>
            </a:r>
          </a:p>
          <a:p>
            <a:pPr lvl="2"/>
            <a:r>
              <a:rPr lang="fr-FR" dirty="0"/>
              <a:t>Il en a sauvé d'autres et il ne peut pas se sauver lui-même! S'il est roi d'Israël, qu'il descende maintenant de la croix et nous croirons en lui. </a:t>
            </a:r>
            <a:r>
              <a:rPr lang="fr-FR" sz="1600" dirty="0"/>
              <a:t>Mat 27,42</a:t>
            </a:r>
          </a:p>
          <a:p>
            <a:r>
              <a:rPr lang="fr-CH" dirty="0"/>
              <a:t>Les 2 brigands l'insultent également. Jésus s'adresse alors à son Père et lui dit:</a:t>
            </a:r>
            <a:endParaRPr lang="fr-FR" dirty="0"/>
          </a:p>
          <a:p>
            <a:pPr lvl="2"/>
            <a:r>
              <a:rPr lang="fr-FR" dirty="0"/>
              <a:t>Père, pardonne-leur, car ils ne savent pas ce qu'ils font. </a:t>
            </a:r>
            <a:r>
              <a:rPr lang="fr-FR" sz="1600" dirty="0" err="1"/>
              <a:t>Lc</a:t>
            </a:r>
            <a:r>
              <a:rPr lang="fr-FR" sz="1600" dirty="0"/>
              <a:t> 23,34</a:t>
            </a:r>
          </a:p>
        </p:txBody>
      </p:sp>
    </p:spTree>
    <p:extLst>
      <p:ext uri="{BB962C8B-B14F-4D97-AF65-F5344CB8AC3E}">
        <p14:creationId xmlns:p14="http://schemas.microsoft.com/office/powerpoint/2010/main" val="1765936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Qui aurait l'idée de se moquer d'une personne qui est en train de mourir? </a:t>
            </a:r>
          </a:p>
          <a:p>
            <a:r>
              <a:rPr lang="fr-CH" dirty="0"/>
              <a:t>Satan s'acharne contre Jésus. Il semble sortir vainqueur de la première étape de la croix. </a:t>
            </a:r>
          </a:p>
          <a:p>
            <a:r>
              <a:rPr lang="fr-CH" dirty="0"/>
              <a:t>A aucun moment nous ne voyons Jésus se défendre. </a:t>
            </a:r>
          </a:p>
          <a:p>
            <a:r>
              <a:rPr lang="fr-CH" dirty="0"/>
              <a:t>Le prophète Esaïe parle de façon imagée de cette parfaite soumission:</a:t>
            </a:r>
            <a:endParaRPr lang="fr-FR" dirty="0"/>
          </a:p>
          <a:p>
            <a:pPr lvl="2"/>
            <a:r>
              <a:rPr lang="fr-FR" dirty="0"/>
              <a:t>Il a été maltraité, il s’est humilié et n'a pas ouvert la bouche. Pareil à un agneau qu'on mène à l’abattoir, à une brebis muette devant ceux qui la tondent, il n'a pas ouvert la bouche. </a:t>
            </a:r>
            <a:r>
              <a:rPr lang="fr-FR" sz="1600" dirty="0"/>
              <a:t>Es 53,7</a:t>
            </a:r>
            <a:r>
              <a:rPr lang="fr-FR" dirty="0"/>
              <a:t>	</a:t>
            </a:r>
          </a:p>
        </p:txBody>
      </p:sp>
    </p:spTree>
    <p:extLst>
      <p:ext uri="{BB962C8B-B14F-4D97-AF65-F5344CB8AC3E}">
        <p14:creationId xmlns:p14="http://schemas.microsoft.com/office/powerpoint/2010/main" val="2724543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Le soir venu, Jésus se met à table avec ses disciples. </a:t>
            </a:r>
          </a:p>
          <a:p>
            <a:r>
              <a:rPr lang="fr-FR" dirty="0"/>
              <a:t>Pendant qu’ils mangent, il leur annonce que l’un d’entre eux le trahira. </a:t>
            </a:r>
          </a:p>
          <a:p>
            <a:r>
              <a:rPr lang="fr-FR" dirty="0"/>
              <a:t>Il prend du pain, prie et le distribue à ses disciples en leur disant :</a:t>
            </a:r>
          </a:p>
          <a:p>
            <a:pPr lvl="2"/>
            <a:r>
              <a:rPr lang="fr-FR" dirty="0"/>
              <a:t>Prenez, mangez, ceci est mon corps.</a:t>
            </a:r>
          </a:p>
          <a:p>
            <a:r>
              <a:rPr lang="fr-FR" dirty="0"/>
              <a:t>Il prend ensuite une coupe et la leur donne en disant :</a:t>
            </a:r>
          </a:p>
          <a:p>
            <a:pPr lvl="2"/>
            <a:r>
              <a:rPr lang="fr-FR" dirty="0"/>
              <a:t>Buvez-en tous, car ceci est mon sang, le sang de la [nouvelle] alliance, qui est versé pour beaucoup, pour le pardon des péchés. </a:t>
            </a:r>
            <a:r>
              <a:rPr lang="fr-FR" sz="1600" dirty="0"/>
              <a:t>Math 26 :28</a:t>
            </a:r>
          </a:p>
          <a:p>
            <a:r>
              <a:rPr lang="fr-FR" dirty="0"/>
              <a:t>Après avoir chanté, ils se rendent au mont des Oliviers. </a:t>
            </a:r>
          </a:p>
        </p:txBody>
      </p:sp>
      <p:sp>
        <p:nvSpPr>
          <p:cNvPr id="3" name="Titre 2"/>
          <p:cNvSpPr>
            <a:spLocks noGrp="1"/>
          </p:cNvSpPr>
          <p:nvPr>
            <p:ph type="title"/>
          </p:nvPr>
        </p:nvSpPr>
        <p:spPr/>
        <p:txBody>
          <a:bodyPr/>
          <a:lstStyle/>
          <a:p>
            <a:r>
              <a:rPr lang="fr-FR" dirty="0"/>
              <a:t>Le dernier repas</a:t>
            </a:r>
          </a:p>
        </p:txBody>
      </p:sp>
    </p:spTree>
    <p:extLst>
      <p:ext uri="{BB962C8B-B14F-4D97-AF65-F5344CB8AC3E}">
        <p14:creationId xmlns:p14="http://schemas.microsoft.com/office/powerpoint/2010/main" val="34153663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Remarquons le nombre de fois que les hommes parlent de "sauver":</a:t>
            </a:r>
            <a:endParaRPr lang="fr-FR" dirty="0"/>
          </a:p>
          <a:p>
            <a:r>
              <a:rPr lang="fr-CH" dirty="0"/>
              <a:t>Les passants:</a:t>
            </a:r>
            <a:endParaRPr lang="fr-FR" dirty="0"/>
          </a:p>
          <a:p>
            <a:pPr lvl="2"/>
            <a:r>
              <a:rPr lang="fr-FR" dirty="0"/>
              <a:t>Hé! toi qui détruis le temple et qui le reconstruis en trois jours sauve-toi toi-même, descends de la croix! </a:t>
            </a:r>
            <a:r>
              <a:rPr lang="fr-FR" sz="1600" dirty="0"/>
              <a:t>Mc 15,29</a:t>
            </a:r>
          </a:p>
          <a:p>
            <a:r>
              <a:rPr lang="fr-CH" dirty="0"/>
              <a:t>Les chefs juifs:</a:t>
            </a:r>
            <a:endParaRPr lang="fr-FR" dirty="0"/>
          </a:p>
          <a:p>
            <a:pPr lvl="2"/>
            <a:r>
              <a:rPr lang="fr-FR" dirty="0"/>
              <a:t>Les magistrats eux-mêmes se moquaient de Jésus en disant: Il en a sauvé d'autres; qu'il se sauve lui-même… </a:t>
            </a:r>
            <a:r>
              <a:rPr lang="fr-FR" sz="1600" dirty="0" err="1"/>
              <a:t>Lc</a:t>
            </a:r>
            <a:r>
              <a:rPr lang="fr-FR" sz="1600" dirty="0"/>
              <a:t> 23,35</a:t>
            </a:r>
          </a:p>
          <a:p>
            <a:r>
              <a:rPr lang="fr-FR" dirty="0"/>
              <a:t>Un des brigands:</a:t>
            </a:r>
          </a:p>
          <a:p>
            <a:pPr lvl="2"/>
            <a:r>
              <a:rPr lang="fr-FR" dirty="0"/>
              <a:t>Si tu es le Messie, sauve-toi toi-même, et nous avec toi! </a:t>
            </a:r>
            <a:r>
              <a:rPr lang="fr-FR" sz="1600" dirty="0" err="1"/>
              <a:t>Lc</a:t>
            </a:r>
            <a:r>
              <a:rPr lang="fr-FR" sz="1600" dirty="0"/>
              <a:t> 23,39	</a:t>
            </a:r>
          </a:p>
        </p:txBody>
      </p:sp>
    </p:spTree>
    <p:extLst>
      <p:ext uri="{BB962C8B-B14F-4D97-AF65-F5344CB8AC3E}">
        <p14:creationId xmlns:p14="http://schemas.microsoft.com/office/powerpoint/2010/main" val="30149806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Jésus avait sauvé de nombreuses personnes. </a:t>
            </a:r>
          </a:p>
          <a:p>
            <a:r>
              <a:rPr lang="fr-CH" dirty="0"/>
              <a:t>Sa mort était par contre obligatoire pour nous sauver. </a:t>
            </a:r>
          </a:p>
          <a:p>
            <a:pPr lvl="2"/>
            <a:r>
              <a:rPr lang="fr-FR" dirty="0"/>
              <a:t>En vérité, en vérité, je vous le dis, si le grain de blé tombé en terre ne meurt pas, il reste seul; mais s'il meurt, il porte beaucoup de fruit. </a:t>
            </a:r>
            <a:r>
              <a:rPr lang="fr-FR" sz="1600" dirty="0" err="1"/>
              <a:t>Jn</a:t>
            </a:r>
            <a:r>
              <a:rPr lang="fr-FR" sz="1600" dirty="0"/>
              <a:t> 12,24</a:t>
            </a:r>
            <a:r>
              <a:rPr lang="fr-FR" dirty="0"/>
              <a:t>	</a:t>
            </a:r>
          </a:p>
        </p:txBody>
      </p:sp>
      <p:sp>
        <p:nvSpPr>
          <p:cNvPr id="10" name="Titre 9"/>
          <p:cNvSpPr>
            <a:spLocks noGrp="1"/>
          </p:cNvSpPr>
          <p:nvPr>
            <p:ph type="title"/>
          </p:nvPr>
        </p:nvSpPr>
        <p:spPr/>
        <p:txBody>
          <a:bodyPr/>
          <a:lstStyle/>
          <a:p>
            <a:endParaRPr lang="fr-FR"/>
          </a:p>
        </p:txBody>
      </p:sp>
      <p:sp>
        <p:nvSpPr>
          <p:cNvPr id="11" name="Text Box 13"/>
          <p:cNvSpPr txBox="1">
            <a:spLocks noChangeArrowheads="1"/>
          </p:cNvSpPr>
          <p:nvPr/>
        </p:nvSpPr>
        <p:spPr bwMode="auto">
          <a:xfrm>
            <a:off x="4265109" y="6298221"/>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pic>
        <p:nvPicPr>
          <p:cNvPr id="13" name="Espace réservé pour une image  1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7355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Quelle attitude avons-nous face à la scène de la croix? </a:t>
            </a:r>
          </a:p>
          <a:p>
            <a:r>
              <a:rPr lang="fr-CH" dirty="0"/>
              <a:t>Nous assistons à une succession de faits. </a:t>
            </a:r>
          </a:p>
          <a:p>
            <a:r>
              <a:rPr lang="fr-CH" dirty="0"/>
              <a:t>Il est bon de connaître ceux-ci. </a:t>
            </a:r>
          </a:p>
          <a:p>
            <a:r>
              <a:rPr lang="fr-CH" dirty="0"/>
              <a:t>Mais laissons aller nos émotions. </a:t>
            </a:r>
          </a:p>
          <a:p>
            <a:pPr lvl="1"/>
            <a:r>
              <a:rPr lang="fr-CH" dirty="0"/>
              <a:t>N'ayons pas peur de pleurer devant la croix de notre Sauveur. </a:t>
            </a:r>
          </a:p>
          <a:p>
            <a:pPr lvl="1"/>
            <a:r>
              <a:rPr lang="fr-CH" dirty="0"/>
              <a:t>Imprégnons-nous de la scène de la croix, c'est là que Jésus nous a tellement aimé et nous a sauvé.</a:t>
            </a:r>
            <a:endParaRPr lang="fr-FR" dirty="0"/>
          </a:p>
          <a:p>
            <a:endParaRPr lang="fr-CH"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3645815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100450926.jpg"/>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1740385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Un des malfaiteurs injurie Jésus et lui dit:</a:t>
            </a:r>
            <a:endParaRPr lang="fr-FR" dirty="0"/>
          </a:p>
          <a:p>
            <a:pPr lvl="2"/>
            <a:r>
              <a:rPr lang="fr-FR" dirty="0"/>
              <a:t>Si tu es le Messie, sauve-toi toi-même, et nous avec toi! </a:t>
            </a:r>
            <a:r>
              <a:rPr lang="fr-FR" sz="1600" dirty="0" err="1"/>
              <a:t>Lc</a:t>
            </a:r>
            <a:r>
              <a:rPr lang="fr-FR" sz="1600" dirty="0"/>
              <a:t> 23,39</a:t>
            </a:r>
          </a:p>
          <a:p>
            <a:r>
              <a:rPr lang="fr-CH" dirty="0"/>
              <a:t>L'autre brigand le reprend:</a:t>
            </a:r>
            <a:endParaRPr lang="fr-FR" dirty="0"/>
          </a:p>
          <a:p>
            <a:pPr lvl="2"/>
            <a:r>
              <a:rPr lang="fr-FR" dirty="0"/>
              <a:t>N’as-tu aucune crainte de Dieu, toi qui subis la même condamnation? Pour nous, ce n'est que justice, puisque nous recevons ce qu'ont mérité nos actes, mais celui-ci n'a rien fait de mal. </a:t>
            </a:r>
            <a:r>
              <a:rPr lang="fr-FR" sz="1600" dirty="0" err="1"/>
              <a:t>Lc</a:t>
            </a:r>
            <a:r>
              <a:rPr lang="fr-FR" sz="1600" dirty="0"/>
              <a:t> 23,40-41</a:t>
            </a:r>
          </a:p>
          <a:p>
            <a:r>
              <a:rPr lang="fr-CH" dirty="0"/>
              <a:t>Il dit à Jésus:</a:t>
            </a:r>
            <a:endParaRPr lang="fr-FR" dirty="0"/>
          </a:p>
          <a:p>
            <a:pPr lvl="2"/>
            <a:r>
              <a:rPr lang="fr-FR" dirty="0"/>
              <a:t>Souviens-toi de moi, quand tu viendras régner. </a:t>
            </a:r>
            <a:r>
              <a:rPr lang="fr-FR" sz="1600" dirty="0" err="1"/>
              <a:t>Lc</a:t>
            </a:r>
            <a:r>
              <a:rPr lang="fr-FR" sz="1600" dirty="0"/>
              <a:t> 23,42</a:t>
            </a:r>
          </a:p>
          <a:p>
            <a:r>
              <a:rPr lang="fr-CH" dirty="0"/>
              <a:t>Jésus lui répond:</a:t>
            </a:r>
            <a:endParaRPr lang="fr-FR" dirty="0"/>
          </a:p>
          <a:p>
            <a:pPr lvl="2"/>
            <a:r>
              <a:rPr lang="fr-FR" dirty="0"/>
              <a:t>Je te le dis en vérité, aujourd'hui tu seras avec moi dans le paradis. </a:t>
            </a:r>
            <a:r>
              <a:rPr lang="fr-FR" sz="1600" dirty="0" err="1"/>
              <a:t>Lc</a:t>
            </a:r>
            <a:r>
              <a:rPr lang="fr-FR" sz="1600" dirty="0"/>
              <a:t> 23,43</a:t>
            </a:r>
          </a:p>
        </p:txBody>
      </p:sp>
    </p:spTree>
    <p:extLst>
      <p:ext uri="{BB962C8B-B14F-4D97-AF65-F5344CB8AC3E}">
        <p14:creationId xmlns:p14="http://schemas.microsoft.com/office/powerpoint/2010/main" val="11366648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2013-07-29 14.21.08.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CH" dirty="0"/>
              <a:t>Cette promesse nous montre la situation des chrétiens décédés. </a:t>
            </a:r>
          </a:p>
          <a:p>
            <a:r>
              <a:rPr lang="fr-CH" dirty="0"/>
              <a:t>La mort sur la terre leur permet d'être immédiatement dans la présence de Jésus au ciel. </a:t>
            </a:r>
          </a:p>
        </p:txBody>
      </p:sp>
      <p:sp>
        <p:nvSpPr>
          <p:cNvPr id="8" name="Titre 7"/>
          <p:cNvSpPr>
            <a:spLocks noGrp="1"/>
          </p:cNvSpPr>
          <p:nvPr>
            <p:ph type="title"/>
          </p:nvPr>
        </p:nvSpPr>
        <p:spPr/>
        <p:txBody>
          <a:bodyPr/>
          <a:lstStyle/>
          <a:p>
            <a:endParaRPr lang="fr-FR"/>
          </a:p>
        </p:txBody>
      </p:sp>
      <p:sp>
        <p:nvSpPr>
          <p:cNvPr id="9" name="Text Box 13"/>
          <p:cNvSpPr txBox="1">
            <a:spLocks noChangeArrowheads="1"/>
          </p:cNvSpPr>
          <p:nvPr/>
        </p:nvSpPr>
        <p:spPr bwMode="auto">
          <a:xfrm>
            <a:off x="3895125" y="6314653"/>
            <a:ext cx="7721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GN</a:t>
            </a:r>
            <a:endParaRPr lang="fr-FR" sz="1200" b="0" dirty="0">
              <a:solidFill>
                <a:srgbClr val="4D4D4D"/>
              </a:solidFill>
              <a:latin typeface="+mj-lt"/>
            </a:endParaRPr>
          </a:p>
        </p:txBody>
      </p:sp>
    </p:spTree>
    <p:extLst>
      <p:ext uri="{BB962C8B-B14F-4D97-AF65-F5344CB8AC3E}">
        <p14:creationId xmlns:p14="http://schemas.microsoft.com/office/powerpoint/2010/main" val="246844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N'oublions pas de remercier notre Sauveur de nous donner accès au ciel! </a:t>
            </a:r>
          </a:p>
          <a:p>
            <a:r>
              <a:rPr lang="fr-CH" dirty="0"/>
              <a:t>Le sort des brigands se joue à la croix: </a:t>
            </a:r>
          </a:p>
          <a:p>
            <a:pPr lvl="1"/>
            <a:r>
              <a:rPr lang="fr-CH" dirty="0"/>
              <a:t>Le 1</a:t>
            </a:r>
            <a:r>
              <a:rPr lang="fr-CH" baseline="30000" dirty="0"/>
              <a:t>er</a:t>
            </a:r>
            <a:r>
              <a:rPr lang="fr-CH" dirty="0"/>
              <a:t> est condamné à la mort éternelle,</a:t>
            </a:r>
          </a:p>
          <a:p>
            <a:pPr lvl="1"/>
            <a:r>
              <a:rPr lang="fr-CH" dirty="0"/>
              <a:t> le 2</a:t>
            </a:r>
            <a:r>
              <a:rPr lang="fr-CH" baseline="30000" dirty="0"/>
              <a:t>ème</a:t>
            </a:r>
            <a:r>
              <a:rPr lang="fr-CH" dirty="0"/>
              <a:t> reçoit une vie éternelle au ciel.</a:t>
            </a:r>
            <a:endParaRPr lang="fr-FR" dirty="0"/>
          </a:p>
          <a:p>
            <a:r>
              <a:rPr lang="fr-CH" dirty="0"/>
              <a:t>Aujourd'hui encore, la croix sépare les hommes en 2 catégories:</a:t>
            </a:r>
            <a:endParaRPr lang="fr-FR" dirty="0"/>
          </a:p>
          <a:p>
            <a:pPr lvl="1"/>
            <a:r>
              <a:rPr lang="fr-CH" dirty="0"/>
              <a:t>Ceux qui croient en l'efficacité de la mort de Jésus sur la croix,</a:t>
            </a:r>
            <a:endParaRPr lang="fr-FR" dirty="0"/>
          </a:p>
          <a:p>
            <a:pPr lvl="2"/>
            <a:r>
              <a:rPr lang="fr-FR" dirty="0"/>
              <a:t>Dieu a tant aimé le monde qu'il a donné son Fils unique afin que quiconque croit en lui ne périsse pas mais ait la vie éternelle. </a:t>
            </a:r>
            <a:r>
              <a:rPr lang="fr-FR" sz="1600" dirty="0" err="1"/>
              <a:t>Jn</a:t>
            </a:r>
            <a:r>
              <a:rPr lang="fr-FR" sz="1600" dirty="0"/>
              <a:t> 3,16</a:t>
            </a:r>
            <a:r>
              <a:rPr lang="fr-FR" dirty="0"/>
              <a:t>	</a:t>
            </a:r>
          </a:p>
        </p:txBody>
      </p:sp>
      <p:sp>
        <p:nvSpPr>
          <p:cNvPr id="4" name="Titre 3"/>
          <p:cNvSpPr>
            <a:spLocks noGrp="1"/>
          </p:cNvSpPr>
          <p:nvPr>
            <p:ph type="title"/>
          </p:nvPr>
        </p:nvSpPr>
        <p:spPr/>
        <p:txBody>
          <a:bodyPr/>
          <a:lstStyle/>
          <a:p>
            <a:endParaRPr lang="fr-FR"/>
          </a:p>
        </p:txBody>
      </p:sp>
    </p:spTree>
    <p:extLst>
      <p:ext uri="{BB962C8B-B14F-4D97-AF65-F5344CB8AC3E}">
        <p14:creationId xmlns:p14="http://schemas.microsoft.com/office/powerpoint/2010/main" val="27779238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DSC00285.JPG"/>
          <p:cNvPicPr>
            <a:picLocks noGrp="1" noChangeAspect="1"/>
          </p:cNvPicPr>
          <p:nvPr>
            <p:ph type="pic" sz="quarter" idx="13"/>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pPr lvl="1"/>
            <a:r>
              <a:rPr lang="fr-CH" dirty="0"/>
              <a:t>Ceux qui refusent d'accepter Jésus comme leur Sauveur personnel.</a:t>
            </a:r>
            <a:endParaRPr lang="fr-FR" dirty="0"/>
          </a:p>
          <a:p>
            <a:r>
              <a:rPr lang="fr-CH" dirty="0"/>
              <a:t>Dans quelle catégorie êtes-vous?</a:t>
            </a:r>
            <a:endParaRPr lang="fr-FR" dirty="0"/>
          </a:p>
        </p:txBody>
      </p:sp>
      <p:sp>
        <p:nvSpPr>
          <p:cNvPr id="7" name="Titre 6"/>
          <p:cNvSpPr>
            <a:spLocks noGrp="1"/>
          </p:cNvSpPr>
          <p:nvPr>
            <p:ph type="title"/>
          </p:nvPr>
        </p:nvSpPr>
        <p:spPr/>
        <p:txBody>
          <a:bodyPr/>
          <a:lstStyle/>
          <a:p>
            <a:endParaRPr lang="fr-FR"/>
          </a:p>
        </p:txBody>
      </p:sp>
      <p:sp>
        <p:nvSpPr>
          <p:cNvPr id="10" name="Text Box 13"/>
          <p:cNvSpPr txBox="1">
            <a:spLocks noChangeArrowheads="1"/>
          </p:cNvSpPr>
          <p:nvPr/>
        </p:nvSpPr>
        <p:spPr bwMode="auto">
          <a:xfrm>
            <a:off x="4145973" y="6314653"/>
            <a:ext cx="7721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GN</a:t>
            </a:r>
            <a:endParaRPr lang="fr-FR" sz="1200" b="0" dirty="0">
              <a:solidFill>
                <a:srgbClr val="4D4D4D"/>
              </a:solidFill>
              <a:latin typeface="+mj-lt"/>
            </a:endParaRPr>
          </a:p>
        </p:txBody>
      </p:sp>
    </p:spTree>
    <p:extLst>
      <p:ext uri="{BB962C8B-B14F-4D97-AF65-F5344CB8AC3E}">
        <p14:creationId xmlns:p14="http://schemas.microsoft.com/office/powerpoint/2010/main" val="39534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92473839.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CH" dirty="0"/>
              <a:t>Encore une remarque concernant le brigand. </a:t>
            </a:r>
          </a:p>
          <a:p>
            <a:r>
              <a:rPr lang="fr-CH" dirty="0"/>
              <a:t>Ne voyons-nous pas de l'amour de Jésus se déverser vers ce condamné? </a:t>
            </a:r>
            <a:endParaRPr lang="fr-FR" dirty="0"/>
          </a:p>
          <a:p>
            <a:r>
              <a:rPr lang="fr-CH" dirty="0"/>
              <a:t>Jésus nous aime pour ce que nous sommes et non pas pour ce que nous avons fait!</a:t>
            </a:r>
            <a:endParaRPr lang="fr-FR" dirty="0"/>
          </a:p>
        </p:txBody>
      </p:sp>
      <p:sp>
        <p:nvSpPr>
          <p:cNvPr id="5" name="Titre 4"/>
          <p:cNvSpPr>
            <a:spLocks noGrp="1"/>
          </p:cNvSpPr>
          <p:nvPr>
            <p:ph type="title"/>
          </p:nvPr>
        </p:nvSpPr>
        <p:spPr/>
        <p:txBody>
          <a:bodyPr/>
          <a:lstStyle/>
          <a:p>
            <a:endParaRPr lang="fr-FR"/>
          </a:p>
        </p:txBody>
      </p:sp>
      <p:sp>
        <p:nvSpPr>
          <p:cNvPr id="8" name="Text Box 13"/>
          <p:cNvSpPr txBox="1">
            <a:spLocks noChangeArrowheads="1"/>
          </p:cNvSpPr>
          <p:nvPr/>
        </p:nvSpPr>
        <p:spPr bwMode="auto">
          <a:xfrm>
            <a:off x="4145973" y="6314653"/>
            <a:ext cx="7721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GN</a:t>
            </a:r>
            <a:endParaRPr lang="fr-FR" sz="1200" b="0" dirty="0">
              <a:solidFill>
                <a:srgbClr val="4D4D4D"/>
              </a:solidFill>
              <a:latin typeface="+mj-lt"/>
            </a:endParaRPr>
          </a:p>
        </p:txBody>
      </p:sp>
    </p:spTree>
    <p:extLst>
      <p:ext uri="{BB962C8B-B14F-4D97-AF65-F5344CB8AC3E}">
        <p14:creationId xmlns:p14="http://schemas.microsoft.com/office/powerpoint/2010/main" val="168800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Près de la croix se tient Marie, la mère de Jésus. A côté d'elle se trouve le disciple Jean. Jésus dit à sa mère:</a:t>
            </a:r>
            <a:endParaRPr lang="fr-FR" dirty="0"/>
          </a:p>
          <a:p>
            <a:pPr lvl="2"/>
            <a:r>
              <a:rPr lang="fr-FR" dirty="0"/>
              <a:t>Femme, voici ton fils. </a:t>
            </a:r>
            <a:r>
              <a:rPr lang="fr-FR" sz="1600" dirty="0" err="1"/>
              <a:t>Jn</a:t>
            </a:r>
            <a:r>
              <a:rPr lang="fr-FR" sz="1600" dirty="0"/>
              <a:t> 19,26</a:t>
            </a:r>
          </a:p>
          <a:p>
            <a:r>
              <a:rPr lang="fr-FR" dirty="0"/>
              <a:t>Puis il dit à Jean:	</a:t>
            </a:r>
          </a:p>
          <a:p>
            <a:pPr lvl="2"/>
            <a:r>
              <a:rPr lang="fr-FR" dirty="0"/>
              <a:t>Voici ta mère. </a:t>
            </a:r>
            <a:r>
              <a:rPr lang="fr-FR" sz="1600" dirty="0" err="1"/>
              <a:t>Jn</a:t>
            </a:r>
            <a:r>
              <a:rPr lang="fr-FR" sz="1600" dirty="0"/>
              <a:t> 19,27</a:t>
            </a:r>
            <a:r>
              <a:rPr lang="fr-FR" dirty="0"/>
              <a:t>	</a:t>
            </a:r>
          </a:p>
          <a:p>
            <a:r>
              <a:rPr lang="fr-CH" dirty="0"/>
              <a:t>Dès de ce jour, Jean prend Marie chez lui.</a:t>
            </a:r>
            <a:endParaRPr lang="fr-FR" dirty="0"/>
          </a:p>
        </p:txBody>
      </p:sp>
      <p:pic>
        <p:nvPicPr>
          <p:cNvPr id="7" name="Espace réservé pour une image  6"/>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8" name="Text Box 13"/>
          <p:cNvSpPr txBox="1">
            <a:spLocks noChangeArrowheads="1"/>
          </p:cNvSpPr>
          <p:nvPr/>
        </p:nvSpPr>
        <p:spPr bwMode="auto">
          <a:xfrm>
            <a:off x="2960297" y="6507936"/>
            <a:ext cx="7721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GN</a:t>
            </a:r>
            <a:endParaRPr lang="fr-FR" sz="1200" b="0" dirty="0">
              <a:solidFill>
                <a:srgbClr val="4D4D4D"/>
              </a:solidFill>
              <a:latin typeface="+mj-lt"/>
            </a:endParaRPr>
          </a:p>
        </p:txBody>
      </p:sp>
    </p:spTree>
    <p:extLst>
      <p:ext uri="{BB962C8B-B14F-4D97-AF65-F5344CB8AC3E}">
        <p14:creationId xmlns:p14="http://schemas.microsoft.com/office/powerpoint/2010/main" val="193979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DSC04006.JPG"/>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6" name="Text Box 13"/>
          <p:cNvSpPr txBox="1">
            <a:spLocks noChangeArrowheads="1"/>
          </p:cNvSpPr>
          <p:nvPr/>
        </p:nvSpPr>
        <p:spPr bwMode="auto">
          <a:xfrm>
            <a:off x="8513763" y="6092825"/>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GN</a:t>
            </a:r>
            <a:endParaRPr lang="fr-FR" sz="1200" b="0" dirty="0">
              <a:solidFill>
                <a:srgbClr val="4D4D4D"/>
              </a:solidFill>
              <a:latin typeface="+mj-lt"/>
            </a:endParaRPr>
          </a:p>
        </p:txBody>
      </p:sp>
      <p:sp>
        <p:nvSpPr>
          <p:cNvPr id="7" name="Text Box 13"/>
          <p:cNvSpPr txBox="1">
            <a:spLocks noChangeArrowheads="1"/>
          </p:cNvSpPr>
          <p:nvPr/>
        </p:nvSpPr>
        <p:spPr bwMode="auto">
          <a:xfrm>
            <a:off x="8666163" y="6245225"/>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chemeClr val="bg1"/>
                </a:solidFill>
                <a:latin typeface="+mj-lt"/>
              </a:rPr>
              <a:t>GN</a:t>
            </a:r>
            <a:endParaRPr lang="fr-FR" sz="1200" b="0" dirty="0">
              <a:solidFill>
                <a:schemeClr val="bg1"/>
              </a:solidFill>
              <a:latin typeface="+mj-lt"/>
            </a:endParaRPr>
          </a:p>
        </p:txBody>
      </p:sp>
    </p:spTree>
    <p:extLst>
      <p:ext uri="{BB962C8B-B14F-4D97-AF65-F5344CB8AC3E}">
        <p14:creationId xmlns:p14="http://schemas.microsoft.com/office/powerpoint/2010/main" val="232391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Jésus a déjà souffert durant 3 heures, accroché à la croix.</a:t>
            </a:r>
          </a:p>
          <a:p>
            <a:r>
              <a:rPr lang="fr-CH" dirty="0"/>
              <a:t>C'est alors que le ciel s'obscurcit et la nuit envahit toute la terre durant 3 heures supplémentaires. </a:t>
            </a:r>
          </a:p>
          <a:p>
            <a:endParaRPr lang="fr-CH" dirty="0"/>
          </a:p>
        </p:txBody>
      </p:sp>
      <p:sp>
        <p:nvSpPr>
          <p:cNvPr id="3" name="Titre 2"/>
          <p:cNvSpPr>
            <a:spLocks noGrp="1"/>
          </p:cNvSpPr>
          <p:nvPr>
            <p:ph type="title"/>
          </p:nvPr>
        </p:nvSpPr>
        <p:spPr/>
        <p:txBody>
          <a:bodyPr/>
          <a:lstStyle/>
          <a:p>
            <a:r>
              <a:rPr lang="fr-CH" dirty="0"/>
              <a:t>Les 3 heures de ténèbres</a:t>
            </a:r>
            <a:endParaRPr lang="fr-FR" dirty="0"/>
          </a:p>
        </p:txBody>
      </p:sp>
      <p:pic>
        <p:nvPicPr>
          <p:cNvPr id="9" name="Espace réservé pour une image  8" descr="Fotolia_18352546_Subscription_XL.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r="-768"/>
          <a:stretch/>
        </p:blipFill>
        <p:spPr/>
      </p:pic>
      <p:sp>
        <p:nvSpPr>
          <p:cNvPr id="10" name="Text Box 13"/>
          <p:cNvSpPr txBox="1">
            <a:spLocks noChangeArrowheads="1"/>
          </p:cNvSpPr>
          <p:nvPr/>
        </p:nvSpPr>
        <p:spPr bwMode="auto">
          <a:xfrm>
            <a:off x="8371875" y="6092438"/>
            <a:ext cx="7721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Fotolia</a:t>
            </a:r>
            <a:endParaRPr lang="fr-FR" sz="1200" b="0" dirty="0">
              <a:solidFill>
                <a:srgbClr val="4D4D4D"/>
              </a:solidFill>
              <a:latin typeface="+mj-lt"/>
            </a:endParaRPr>
          </a:p>
        </p:txBody>
      </p:sp>
    </p:spTree>
    <p:extLst>
      <p:ext uri="{BB962C8B-B14F-4D97-AF65-F5344CB8AC3E}">
        <p14:creationId xmlns:p14="http://schemas.microsoft.com/office/powerpoint/2010/main" val="92680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 voile du temple se déchire du haut en bas. </a:t>
            </a:r>
          </a:p>
          <a:p>
            <a:pPr lvl="1"/>
            <a:r>
              <a:rPr lang="fr-CH" dirty="0"/>
              <a:t>Des commentateurs rapportent que ce rideau mesurait 18 mètres de haut, 9 mètres de large et 10 centimètres d'épaisseur. </a:t>
            </a:r>
          </a:p>
          <a:p>
            <a:r>
              <a:rPr lang="fr-CH" dirty="0"/>
              <a:t>Pourquoi est-il déchiré du haut vers le bas? </a:t>
            </a:r>
          </a:p>
          <a:p>
            <a:r>
              <a:rPr lang="fr-CH" dirty="0"/>
              <a:t>Parce que c'est Dieu qui l'a déchiré et non les hommes.</a:t>
            </a:r>
          </a:p>
          <a:p>
            <a:r>
              <a:rPr lang="fr-CH" dirty="0"/>
              <a:t>Seul sur la croix, Jésus a même été abandonné de son père.</a:t>
            </a:r>
            <a:endParaRPr lang="fr-FR" dirty="0"/>
          </a:p>
          <a:p>
            <a:pPr lvl="2"/>
            <a:r>
              <a:rPr lang="fr-FR" dirty="0"/>
              <a:t>Vers trois heures de l'après-midi, Jésus s'écria d'une voix forte: «Eli, Eli, lama </a:t>
            </a:r>
            <a:r>
              <a:rPr lang="fr-FR" dirty="0" err="1"/>
              <a:t>sabachthani</a:t>
            </a:r>
            <a:r>
              <a:rPr lang="fr-FR" dirty="0"/>
              <a:t>?» – c'est-à-dire: Mon Dieu, mon Dieu, pourquoi m'as-tu abandonné? </a:t>
            </a:r>
            <a:r>
              <a:rPr lang="fr-FR" sz="1600" dirty="0"/>
              <a:t>Mt 27,46</a:t>
            </a:r>
          </a:p>
          <a:p>
            <a:endParaRPr lang="fr-FR" dirty="0"/>
          </a:p>
        </p:txBody>
      </p:sp>
    </p:spTree>
    <p:extLst>
      <p:ext uri="{BB962C8B-B14F-4D97-AF65-F5344CB8AC3E}">
        <p14:creationId xmlns:p14="http://schemas.microsoft.com/office/powerpoint/2010/main" val="22422194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Dieu ne pouvait pas voir le péché. </a:t>
            </a:r>
          </a:p>
          <a:p>
            <a:r>
              <a:rPr lang="fr-CH" dirty="0"/>
              <a:t>Sur la croix, Jésus </a:t>
            </a:r>
          </a:p>
          <a:p>
            <a:pPr lvl="1"/>
            <a:r>
              <a:rPr lang="fr-CH" dirty="0"/>
              <a:t>porte tout le poids de nos péchés, </a:t>
            </a:r>
          </a:p>
          <a:p>
            <a:pPr lvl="1"/>
            <a:r>
              <a:rPr lang="fr-CH" dirty="0"/>
              <a:t>il est "fait péché" pour nous délivrer de nos péchés. </a:t>
            </a:r>
          </a:p>
          <a:p>
            <a:r>
              <a:rPr lang="fr-CH" dirty="0"/>
              <a:t>A cause de nos péchés Dieu interrompt sa relation avec son Fils. </a:t>
            </a:r>
          </a:p>
          <a:p>
            <a:r>
              <a:rPr lang="fr-CH" dirty="0"/>
              <a:t>Quelles souffrances Jésus a supporté pour nous sauver!</a:t>
            </a:r>
            <a:endParaRPr lang="fr-FR" dirty="0"/>
          </a:p>
          <a:p>
            <a:r>
              <a:rPr lang="fr-CH" dirty="0"/>
              <a:t>Jésus dit: "J'ai soif". Nous voyons ici toute l'humanité de Jésus.</a:t>
            </a:r>
            <a:endParaRPr lang="fr-FR" dirty="0"/>
          </a:p>
          <a:p>
            <a:endParaRPr lang="fr-FR" dirty="0"/>
          </a:p>
        </p:txBody>
      </p:sp>
    </p:spTree>
    <p:extLst>
      <p:ext uri="{BB962C8B-B14F-4D97-AF65-F5344CB8AC3E}">
        <p14:creationId xmlns:p14="http://schemas.microsoft.com/office/powerpoint/2010/main" val="481402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Les soldats remplissent une éponge de vinaigre (mauvais vin), la fixe à un bâton, l'approche de la bouche de Jésus.</a:t>
            </a:r>
            <a:endParaRPr lang="fr-FR" dirty="0"/>
          </a:p>
          <a:p>
            <a:r>
              <a:rPr lang="fr-CH" dirty="0"/>
              <a:t>Après avoir pris le vinaigre, Jésus dit "c'est accompli", baisse la tête, expire.</a:t>
            </a:r>
            <a:endParaRPr lang="fr-FR" dirty="0"/>
          </a:p>
          <a:p>
            <a:r>
              <a:rPr lang="fr-CH" dirty="0"/>
              <a:t>La mort d'un condamné est un échec. La mort de Jésus est au contraire une victoire!</a:t>
            </a:r>
          </a:p>
          <a:p>
            <a:pPr lvl="2"/>
            <a:r>
              <a:rPr lang="fr-FR" dirty="0"/>
              <a:t>Il a ainsi dépouillé les dominations et les autorités et les a données publiquement en spectacle en triomphant d'elles par la croix. </a:t>
            </a:r>
            <a:r>
              <a:rPr lang="fr-FR" sz="1600" dirty="0"/>
              <a:t>Col 2,15</a:t>
            </a:r>
          </a:p>
          <a:p>
            <a:r>
              <a:rPr lang="fr-CH" dirty="0"/>
              <a:t>Par sa mort, Jésus est devenu notre Sauveur. </a:t>
            </a:r>
          </a:p>
          <a:p>
            <a:pPr lvl="2"/>
            <a:endParaRPr lang="fr-FR" sz="1600" dirty="0"/>
          </a:p>
          <a:p>
            <a:endParaRPr lang="fr-FR" dirty="0"/>
          </a:p>
        </p:txBody>
      </p:sp>
    </p:spTree>
    <p:extLst>
      <p:ext uri="{BB962C8B-B14F-4D97-AF65-F5344CB8AC3E}">
        <p14:creationId xmlns:p14="http://schemas.microsoft.com/office/powerpoint/2010/main" val="39846720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162000" y="945445"/>
            <a:ext cx="8787267" cy="5172605"/>
          </a:xfrm>
        </p:spPr>
        <p:txBody>
          <a:bodyPr/>
          <a:lstStyle/>
          <a:p>
            <a:r>
              <a:rPr lang="fr-CH" dirty="0"/>
              <a:t>Ouvrons le "livre de comptes" de Dieu. </a:t>
            </a:r>
          </a:p>
          <a:p>
            <a:pPr lvl="1"/>
            <a:r>
              <a:rPr lang="fr-CH" dirty="0"/>
              <a:t>Le compte "péchés" est terriblement déficitaire. </a:t>
            </a:r>
          </a:p>
          <a:p>
            <a:pPr lvl="1"/>
            <a:r>
              <a:rPr lang="fr-CH" dirty="0"/>
              <a:t>Au débit se trouvent toutes nos mauvaises pensées, les mensonges, le vol, l’égoïsme, etc…</a:t>
            </a:r>
            <a:r>
              <a:rPr lang="fr-FR" dirty="0"/>
              <a:t>  </a:t>
            </a:r>
          </a:p>
          <a:p>
            <a:pPr lvl="1"/>
            <a:r>
              <a:rPr lang="fr-CH" dirty="0"/>
              <a:t>Pour équilibrer le compte, Dieu a envoyé son Fils sur la terre afin qu’il meure sur la croix.</a:t>
            </a:r>
            <a:endParaRPr lang="fr-FR" dirty="0"/>
          </a:p>
        </p:txBody>
      </p:sp>
      <p:sp>
        <p:nvSpPr>
          <p:cNvPr id="3" name="Line 4"/>
          <p:cNvSpPr>
            <a:spLocks noChangeShapeType="1"/>
          </p:cNvSpPr>
          <p:nvPr/>
        </p:nvSpPr>
        <p:spPr bwMode="auto">
          <a:xfrm>
            <a:off x="2631016" y="3684224"/>
            <a:ext cx="0" cy="2605087"/>
          </a:xfrm>
          <a:prstGeom prst="line">
            <a:avLst/>
          </a:prstGeom>
          <a:noFill/>
          <a:ln w="38100">
            <a:solidFill>
              <a:srgbClr val="333333"/>
            </a:solidFill>
            <a:round/>
            <a:headEnd/>
            <a:tailEnd/>
          </a:ln>
          <a:extLst>
            <a:ext uri="{909E8E84-426E-40dd-AFC4-6F175D3DCCD1}">
              <a14:hiddenFill xmlns="" xmlns:a14="http://schemas.microsoft.com/office/drawing/2010/main">
                <a:noFill/>
              </a14:hiddenFill>
            </a:ext>
          </a:extLst>
        </p:spPr>
        <p:txBody>
          <a:bodyPr/>
          <a:lstStyle/>
          <a:p>
            <a:endParaRPr lang="fr-FR" sz="2400">
              <a:latin typeface="+mj-lt"/>
            </a:endParaRPr>
          </a:p>
        </p:txBody>
      </p:sp>
      <p:sp>
        <p:nvSpPr>
          <p:cNvPr id="4" name="Line 5"/>
          <p:cNvSpPr>
            <a:spLocks noChangeShapeType="1"/>
          </p:cNvSpPr>
          <p:nvPr/>
        </p:nvSpPr>
        <p:spPr bwMode="auto">
          <a:xfrm>
            <a:off x="1011766" y="4133486"/>
            <a:ext cx="3044825" cy="0"/>
          </a:xfrm>
          <a:prstGeom prst="line">
            <a:avLst/>
          </a:prstGeom>
          <a:noFill/>
          <a:ln w="38100">
            <a:solidFill>
              <a:srgbClr val="333333"/>
            </a:solidFill>
            <a:round/>
            <a:headEnd/>
            <a:tailEnd/>
          </a:ln>
          <a:extLst>
            <a:ext uri="{909E8E84-426E-40dd-AFC4-6F175D3DCCD1}">
              <a14:hiddenFill xmlns="" xmlns:a14="http://schemas.microsoft.com/office/drawing/2010/main">
                <a:noFill/>
              </a14:hiddenFill>
            </a:ext>
          </a:extLst>
        </p:spPr>
        <p:txBody>
          <a:bodyPr/>
          <a:lstStyle/>
          <a:p>
            <a:endParaRPr lang="fr-FR" sz="2400">
              <a:latin typeface="+mj-lt"/>
            </a:endParaRPr>
          </a:p>
        </p:txBody>
      </p:sp>
      <p:sp>
        <p:nvSpPr>
          <p:cNvPr id="5" name="Text Box 6"/>
          <p:cNvSpPr txBox="1">
            <a:spLocks noChangeArrowheads="1"/>
          </p:cNvSpPr>
          <p:nvPr/>
        </p:nvSpPr>
        <p:spPr bwMode="auto">
          <a:xfrm>
            <a:off x="1545166" y="3636599"/>
            <a:ext cx="9581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b="0">
                <a:solidFill>
                  <a:srgbClr val="4D4D4D"/>
                </a:solidFill>
                <a:latin typeface="+mj-lt"/>
              </a:rPr>
              <a:t>crédit</a:t>
            </a:r>
            <a:endParaRPr lang="fr-FR" b="0">
              <a:solidFill>
                <a:srgbClr val="4D4D4D"/>
              </a:solidFill>
              <a:latin typeface="+mj-lt"/>
            </a:endParaRPr>
          </a:p>
        </p:txBody>
      </p:sp>
      <p:sp>
        <p:nvSpPr>
          <p:cNvPr id="6" name="Text Box 7"/>
          <p:cNvSpPr txBox="1">
            <a:spLocks noChangeArrowheads="1"/>
          </p:cNvSpPr>
          <p:nvPr/>
        </p:nvSpPr>
        <p:spPr bwMode="auto">
          <a:xfrm>
            <a:off x="2761191" y="4138249"/>
            <a:ext cx="16644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b="0" dirty="0">
                <a:solidFill>
                  <a:srgbClr val="4D4D4D"/>
                </a:solidFill>
                <a:latin typeface="+mj-lt"/>
              </a:rPr>
              <a:t>mensonges</a:t>
            </a:r>
            <a:endParaRPr lang="fr-FR" b="0" dirty="0">
              <a:solidFill>
                <a:srgbClr val="4D4D4D"/>
              </a:solidFill>
              <a:latin typeface="+mj-lt"/>
            </a:endParaRPr>
          </a:p>
        </p:txBody>
      </p:sp>
      <p:sp>
        <p:nvSpPr>
          <p:cNvPr id="7" name="Text Box 9"/>
          <p:cNvSpPr txBox="1">
            <a:spLocks noChangeArrowheads="1"/>
          </p:cNvSpPr>
          <p:nvPr/>
        </p:nvSpPr>
        <p:spPr bwMode="auto">
          <a:xfrm>
            <a:off x="2740554" y="3636599"/>
            <a:ext cx="8643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b="0">
                <a:solidFill>
                  <a:srgbClr val="4D4D4D"/>
                </a:solidFill>
                <a:latin typeface="+mj-lt"/>
              </a:rPr>
              <a:t>débit</a:t>
            </a:r>
            <a:endParaRPr lang="fr-FR" b="0">
              <a:solidFill>
                <a:srgbClr val="4D4D4D"/>
              </a:solidFill>
              <a:latin typeface="+mj-lt"/>
            </a:endParaRPr>
          </a:p>
        </p:txBody>
      </p:sp>
      <p:sp>
        <p:nvSpPr>
          <p:cNvPr id="8" name="Text Box 10"/>
          <p:cNvSpPr txBox="1">
            <a:spLocks noChangeArrowheads="1"/>
          </p:cNvSpPr>
          <p:nvPr/>
        </p:nvSpPr>
        <p:spPr bwMode="auto">
          <a:xfrm>
            <a:off x="2761191" y="4498611"/>
            <a:ext cx="26921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b="0">
                <a:solidFill>
                  <a:srgbClr val="4D4D4D"/>
                </a:solidFill>
                <a:latin typeface="+mj-lt"/>
              </a:rPr>
              <a:t>mauvaises pensées</a:t>
            </a:r>
            <a:endParaRPr lang="fr-FR" b="0">
              <a:solidFill>
                <a:srgbClr val="4D4D4D"/>
              </a:solidFill>
              <a:latin typeface="+mj-lt"/>
            </a:endParaRPr>
          </a:p>
        </p:txBody>
      </p:sp>
      <p:sp>
        <p:nvSpPr>
          <p:cNvPr id="9" name="Text Box 11"/>
          <p:cNvSpPr txBox="1">
            <a:spLocks noChangeArrowheads="1"/>
          </p:cNvSpPr>
          <p:nvPr/>
        </p:nvSpPr>
        <p:spPr bwMode="auto">
          <a:xfrm>
            <a:off x="2761191" y="4858974"/>
            <a:ext cx="59092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b="0">
                <a:solidFill>
                  <a:srgbClr val="4D4D4D"/>
                </a:solidFill>
                <a:latin typeface="+mj-lt"/>
              </a:rPr>
              <a:t>vol</a:t>
            </a:r>
            <a:endParaRPr lang="fr-FR" b="0">
              <a:solidFill>
                <a:srgbClr val="4D4D4D"/>
              </a:solidFill>
              <a:latin typeface="+mj-lt"/>
            </a:endParaRPr>
          </a:p>
        </p:txBody>
      </p:sp>
      <p:sp>
        <p:nvSpPr>
          <p:cNvPr id="10" name="Text Box 12"/>
          <p:cNvSpPr txBox="1">
            <a:spLocks noChangeArrowheads="1"/>
          </p:cNvSpPr>
          <p:nvPr/>
        </p:nvSpPr>
        <p:spPr bwMode="auto">
          <a:xfrm>
            <a:off x="2791530" y="5219336"/>
            <a:ext cx="12742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b="0" dirty="0">
                <a:solidFill>
                  <a:srgbClr val="4D4D4D"/>
                </a:solidFill>
                <a:latin typeface="+mj-lt"/>
              </a:rPr>
              <a:t>égoïsme</a:t>
            </a:r>
            <a:endParaRPr lang="fr-FR" b="0" dirty="0">
              <a:solidFill>
                <a:srgbClr val="4D4D4D"/>
              </a:solidFill>
              <a:latin typeface="+mj-lt"/>
            </a:endParaRPr>
          </a:p>
        </p:txBody>
      </p:sp>
      <p:sp>
        <p:nvSpPr>
          <p:cNvPr id="11" name="Text Box 13"/>
          <p:cNvSpPr txBox="1">
            <a:spLocks noChangeArrowheads="1"/>
          </p:cNvSpPr>
          <p:nvPr/>
        </p:nvSpPr>
        <p:spPr bwMode="auto">
          <a:xfrm>
            <a:off x="2805641" y="5579699"/>
            <a:ext cx="4792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b="0">
                <a:solidFill>
                  <a:srgbClr val="4D4D4D"/>
                </a:solidFill>
                <a:latin typeface="+mj-lt"/>
              </a:rPr>
              <a:t>….</a:t>
            </a:r>
            <a:endParaRPr lang="fr-FR" b="0">
              <a:solidFill>
                <a:srgbClr val="4D4D4D"/>
              </a:solidFill>
              <a:latin typeface="+mj-lt"/>
            </a:endParaRPr>
          </a:p>
        </p:txBody>
      </p:sp>
      <p:sp>
        <p:nvSpPr>
          <p:cNvPr id="12" name="AutoShape 14"/>
          <p:cNvSpPr>
            <a:spLocks noChangeArrowheads="1"/>
          </p:cNvSpPr>
          <p:nvPr/>
        </p:nvSpPr>
        <p:spPr bwMode="auto">
          <a:xfrm>
            <a:off x="1686454" y="4223974"/>
            <a:ext cx="171450" cy="2070100"/>
          </a:xfrm>
          <a:prstGeom prst="cube">
            <a:avLst>
              <a:gd name="adj" fmla="val 25000"/>
            </a:avLst>
          </a:prstGeom>
          <a:solidFill>
            <a:srgbClr val="996600"/>
          </a:solidFill>
          <a:ln w="9525">
            <a:solidFill>
              <a:schemeClr val="tx1"/>
            </a:solidFill>
            <a:miter lim="800000"/>
            <a:headEnd/>
            <a:tailEnd/>
          </a:ln>
        </p:spPr>
        <p:txBody>
          <a:bodyPr wrap="none" anchor="ctr"/>
          <a:lstStyle/>
          <a:p>
            <a:endParaRPr lang="fr-CH" sz="2400">
              <a:latin typeface="+mj-lt"/>
            </a:endParaRPr>
          </a:p>
        </p:txBody>
      </p:sp>
      <p:sp>
        <p:nvSpPr>
          <p:cNvPr id="13" name="AutoShape 15"/>
          <p:cNvSpPr>
            <a:spLocks noChangeArrowheads="1"/>
          </p:cNvSpPr>
          <p:nvPr/>
        </p:nvSpPr>
        <p:spPr bwMode="auto">
          <a:xfrm>
            <a:off x="1049691" y="4782774"/>
            <a:ext cx="1467752" cy="115887"/>
          </a:xfrm>
          <a:prstGeom prst="cube">
            <a:avLst>
              <a:gd name="adj" fmla="val 25000"/>
            </a:avLst>
          </a:prstGeom>
          <a:solidFill>
            <a:srgbClr val="996600"/>
          </a:solidFill>
          <a:ln w="9525">
            <a:solidFill>
              <a:schemeClr val="tx1"/>
            </a:solidFill>
            <a:miter lim="800000"/>
            <a:headEnd/>
            <a:tailEnd/>
          </a:ln>
        </p:spPr>
        <p:txBody>
          <a:bodyPr wrap="none" anchor="ctr"/>
          <a:lstStyle/>
          <a:p>
            <a:endParaRPr lang="fr-CH" sz="2400">
              <a:latin typeface="+mj-lt"/>
            </a:endParaRPr>
          </a:p>
        </p:txBody>
      </p:sp>
    </p:spTree>
    <p:extLst>
      <p:ext uri="{BB962C8B-B14F-4D97-AF65-F5344CB8AC3E}">
        <p14:creationId xmlns:p14="http://schemas.microsoft.com/office/powerpoint/2010/main" val="249549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p:bldP spid="10" grpId="0"/>
      <p:bldP spid="11" grpId="0"/>
      <p:bldP spid="12" grpId="0" animBg="1"/>
      <p:bldP spid="1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Nous voyons par quelles souffrances ce compte a été équilibré:</a:t>
            </a:r>
            <a:endParaRPr lang="fr-FR" dirty="0"/>
          </a:p>
          <a:p>
            <a:pPr lvl="2"/>
            <a:r>
              <a:rPr lang="fr-CH" dirty="0"/>
              <a:t>…l</a:t>
            </a:r>
            <a:r>
              <a:rPr lang="fr-FR" dirty="0" err="1"/>
              <a:t>ui</a:t>
            </a:r>
            <a:r>
              <a:rPr lang="fr-FR" dirty="0"/>
              <a:t> qui a lui-même porté nos péchés dans son corps à la croix afin que, libérés du péché, nous vivions pour la justice.</a:t>
            </a:r>
            <a:r>
              <a:rPr lang="fr-CH" dirty="0"/>
              <a:t> 1.Pi 2,24	</a:t>
            </a:r>
            <a:endParaRPr lang="fr-FR" dirty="0"/>
          </a:p>
          <a:p>
            <a:r>
              <a:rPr lang="fr-CH" dirty="0"/>
              <a:t>Jésus a payé très cher pour nous délivrer de nos péchés. </a:t>
            </a:r>
          </a:p>
          <a:p>
            <a:r>
              <a:rPr lang="fr-CH" dirty="0"/>
              <a:t>Quel Sauveur merveilleux nous avons!</a:t>
            </a:r>
            <a:endParaRPr lang="fr-FR" dirty="0"/>
          </a:p>
          <a:p>
            <a:endParaRPr lang="fr-FR" dirty="0"/>
          </a:p>
          <a:p>
            <a:endParaRPr lang="fr-FR" dirty="0"/>
          </a:p>
        </p:txBody>
      </p:sp>
    </p:spTree>
    <p:extLst>
      <p:ext uri="{BB962C8B-B14F-4D97-AF65-F5344CB8AC3E}">
        <p14:creationId xmlns:p14="http://schemas.microsoft.com/office/powerpoint/2010/main" val="9268060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A l’instant de la mort de Jésus, des choses extraordinaires se passent: </a:t>
            </a:r>
          </a:p>
          <a:p>
            <a:pPr lvl="1"/>
            <a:r>
              <a:rPr lang="fr-CH" dirty="0"/>
              <a:t>les rochers se fendent, </a:t>
            </a:r>
          </a:p>
          <a:p>
            <a:pPr lvl="1"/>
            <a:r>
              <a:rPr lang="fr-CH" dirty="0"/>
              <a:t>les sépulcres s'ouvrent, des morts ressuscitent et apparaissent à un grand nombre de personnes,</a:t>
            </a:r>
          </a:p>
          <a:p>
            <a:pPr lvl="1"/>
            <a:r>
              <a:rPr lang="fr-CH" dirty="0"/>
              <a:t>Le voile du temple se déchire du haut en bas, </a:t>
            </a:r>
          </a:p>
          <a:p>
            <a:pPr lvl="3"/>
            <a:r>
              <a:rPr lang="fr-CH" dirty="0"/>
              <a:t>Des commentateurs rapportent que ce rideau mesurait 18 mètres de haut, 9 mètres de large et 10 centimètres d'épaisseur. </a:t>
            </a:r>
          </a:p>
          <a:p>
            <a:r>
              <a:rPr lang="fr-CH" dirty="0"/>
              <a:t>Pourquoi le rideau est-il déchiré du haut vers le bas? </a:t>
            </a:r>
          </a:p>
          <a:p>
            <a:pPr lvl="1"/>
            <a:r>
              <a:rPr lang="fr-CH" dirty="0"/>
              <a:t>Parce que c'est Dieu qui l'a déchiré et non les hommes.</a:t>
            </a:r>
            <a:endParaRPr lang="fr-FR" dirty="0"/>
          </a:p>
          <a:p>
            <a:pPr lvl="1"/>
            <a:r>
              <a:rPr lang="fr-CH" dirty="0"/>
              <a:t>Le salut est désormais offert à tous.</a:t>
            </a:r>
            <a:endParaRPr lang="fr-FR" dirty="0"/>
          </a:p>
        </p:txBody>
      </p:sp>
      <p:sp>
        <p:nvSpPr>
          <p:cNvPr id="3" name="Titre 2"/>
          <p:cNvSpPr>
            <a:spLocks noGrp="1"/>
          </p:cNvSpPr>
          <p:nvPr>
            <p:ph type="title"/>
          </p:nvPr>
        </p:nvSpPr>
        <p:spPr/>
        <p:txBody>
          <a:bodyPr/>
          <a:lstStyle/>
          <a:p>
            <a:r>
              <a:rPr lang="fr-CH" dirty="0"/>
              <a:t>Mise au tombeau de Jésus</a:t>
            </a:r>
            <a:endParaRPr lang="fr-FR" dirty="0"/>
          </a:p>
        </p:txBody>
      </p:sp>
    </p:spTree>
    <p:extLst>
      <p:ext uri="{BB962C8B-B14F-4D97-AF65-F5344CB8AC3E}">
        <p14:creationId xmlns:p14="http://schemas.microsoft.com/office/powerpoint/2010/main" val="9268060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Voyant cela, le centurion et les gardes sont saisis d'une grande frayeur. Ils confessent:</a:t>
            </a:r>
            <a:endParaRPr lang="fr-FR" dirty="0"/>
          </a:p>
          <a:p>
            <a:pPr lvl="2"/>
            <a:r>
              <a:rPr lang="fr-FR" dirty="0"/>
              <a:t>Cet homme était vraiment le Fils de Dieu. </a:t>
            </a:r>
            <a:r>
              <a:rPr lang="fr-FR" sz="1600" dirty="0"/>
              <a:t>Mt 27,54</a:t>
            </a:r>
          </a:p>
          <a:p>
            <a:r>
              <a:rPr lang="fr-CH" dirty="0"/>
              <a:t>Plusieurs femmes regardent de loin. </a:t>
            </a:r>
          </a:p>
          <a:p>
            <a:pPr lvl="1"/>
            <a:r>
              <a:rPr lang="fr-CH" dirty="0"/>
              <a:t>Parmi elles se trouvent Marie de Magdala, Marie, mère de Jacques et de Joseph ainsi qu la mère de Jacques et de Jean.</a:t>
            </a:r>
            <a:endParaRPr lang="fr-FR" dirty="0"/>
          </a:p>
        </p:txBody>
      </p:sp>
    </p:spTree>
    <p:extLst>
      <p:ext uri="{BB962C8B-B14F-4D97-AF65-F5344CB8AC3E}">
        <p14:creationId xmlns:p14="http://schemas.microsoft.com/office/powerpoint/2010/main" val="23960071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Joseph est un homme riche d'Arimathée. </a:t>
            </a:r>
          </a:p>
          <a:p>
            <a:r>
              <a:rPr lang="fr-CH" dirty="0"/>
              <a:t>Il est membre du sanhédrin mais n’a pas participé à la décision de faire mourir Jésus. </a:t>
            </a:r>
          </a:p>
          <a:p>
            <a:r>
              <a:rPr lang="fr-CH" dirty="0"/>
              <a:t>Il va vers Pilate et lui demande le corps de Jésus. </a:t>
            </a:r>
          </a:p>
          <a:p>
            <a:r>
              <a:rPr lang="fr-CH" dirty="0"/>
              <a:t>Joseph prend le corps, l'enveloppe d'un linceul blanc et le dépose dans un sépulcre neuf qu'il s'est fait tailler dans le roc. </a:t>
            </a:r>
          </a:p>
          <a:p>
            <a:r>
              <a:rPr lang="fr-CH" dirty="0"/>
              <a:t>Puis il roule une grande pierre devant le sépulcre et s'en va. </a:t>
            </a:r>
          </a:p>
          <a:p>
            <a:endParaRPr lang="fr-CH" dirty="0"/>
          </a:p>
        </p:txBody>
      </p:sp>
    </p:spTree>
    <p:extLst>
      <p:ext uri="{BB962C8B-B14F-4D97-AF65-F5344CB8AC3E}">
        <p14:creationId xmlns:p14="http://schemas.microsoft.com/office/powerpoint/2010/main" val="37034149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7" name="Text Box 13"/>
          <p:cNvSpPr txBox="1">
            <a:spLocks noChangeArrowheads="1"/>
          </p:cNvSpPr>
          <p:nvPr/>
        </p:nvSpPr>
        <p:spPr bwMode="auto">
          <a:xfrm>
            <a:off x="8371875" y="6581001"/>
            <a:ext cx="7721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FFFFFF"/>
                </a:solidFill>
                <a:latin typeface="+mj-lt"/>
              </a:rPr>
              <a:t>GN</a:t>
            </a:r>
            <a:endParaRPr lang="fr-FR" sz="1200" b="0" dirty="0">
              <a:solidFill>
                <a:srgbClr val="FFFFFF"/>
              </a:solidFill>
              <a:latin typeface="+mj-lt"/>
            </a:endParaRPr>
          </a:p>
        </p:txBody>
      </p:sp>
    </p:spTree>
    <p:extLst>
      <p:ext uri="{BB962C8B-B14F-4D97-AF65-F5344CB8AC3E}">
        <p14:creationId xmlns:p14="http://schemas.microsoft.com/office/powerpoint/2010/main" val="252405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Après s’être éloigné de ses disciples, Jésus s’adresse à son Père.</a:t>
            </a:r>
          </a:p>
          <a:p>
            <a:pPr lvl="2"/>
            <a:r>
              <a:rPr lang="fr-FR" dirty="0"/>
              <a:t>Mon Père, si cela est possible, que cette coupe s'éloigne de moi! Toutefois, non pas ce que je veux, mais ce que tu veux. </a:t>
            </a:r>
            <a:r>
              <a:rPr lang="fr-FR" sz="1600" dirty="0"/>
              <a:t>Math 26 :39</a:t>
            </a:r>
          </a:p>
          <a:p>
            <a:r>
              <a:rPr lang="fr-FR" dirty="0"/>
              <a:t>Il revient vers ses disciples qu’il trouve endormis. </a:t>
            </a:r>
          </a:p>
          <a:p>
            <a:r>
              <a:rPr lang="fr-FR" dirty="0"/>
              <a:t>Il retourne 2 fois prier son Père.</a:t>
            </a:r>
          </a:p>
          <a:p>
            <a:r>
              <a:rPr lang="fr-FR" dirty="0"/>
              <a:t>Il leur annonce ensuite que le moment de sa mort est arrivé.</a:t>
            </a:r>
          </a:p>
          <a:p>
            <a:pPr lvl="2"/>
            <a:r>
              <a:rPr lang="fr-FR" dirty="0"/>
              <a:t>Puis il revint vers ses disciples et leur dit: «Vous dormez maintenant et vous vous reposez! Voici, l'heure est proche et le Fils de l'homme est livré entre les mains des pécheurs. </a:t>
            </a:r>
            <a:r>
              <a:rPr lang="fr-FR" sz="1600" dirty="0"/>
              <a:t>Math 26 :45 </a:t>
            </a:r>
          </a:p>
          <a:p>
            <a:endParaRPr lang="fr-FR" dirty="0"/>
          </a:p>
        </p:txBody>
      </p:sp>
    </p:spTree>
    <p:extLst>
      <p:ext uri="{BB962C8B-B14F-4D97-AF65-F5344CB8AC3E}">
        <p14:creationId xmlns:p14="http://schemas.microsoft.com/office/powerpoint/2010/main" val="11597884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Les 2 Marie sont assises en face du sépulcre et observent.</a:t>
            </a:r>
            <a:endParaRPr lang="fr-FR" dirty="0"/>
          </a:p>
          <a:p>
            <a:r>
              <a:rPr lang="fr-CH" dirty="0"/>
              <a:t>Le lendemain, les principaux sacrificateurs et les Pharisiens disent à Pilate:</a:t>
            </a:r>
            <a:endParaRPr lang="fr-FR" dirty="0"/>
          </a:p>
          <a:p>
            <a:pPr lvl="2"/>
            <a:r>
              <a:rPr lang="fr-FR" dirty="0"/>
              <a:t>Seigneur, nous nous souvenons que cet imposteur a dit, quand il vivait encore: Après trois jours je ressusciterai. </a:t>
            </a:r>
            <a:r>
              <a:rPr lang="fr-FR" sz="1600" dirty="0"/>
              <a:t>Mt 27,63</a:t>
            </a:r>
          </a:p>
          <a:p>
            <a:pPr lvl="2"/>
            <a:r>
              <a:rPr lang="fr-FR" dirty="0"/>
              <a:t>Ordonne donc que le tombeau soit gardé jusqu'au troisième jour, afin que ses disciples ne viennent pas voler le corps et dire au peuple: ‘Il est ressuscité.’ Cette dernière imposture serait pire que la première. </a:t>
            </a:r>
            <a:r>
              <a:rPr lang="fr-FR" sz="1600" dirty="0"/>
              <a:t>Mt 27,64</a:t>
            </a:r>
            <a:r>
              <a:rPr lang="fr-FR" dirty="0"/>
              <a:t>	</a:t>
            </a:r>
          </a:p>
          <a:p>
            <a:endParaRPr lang="fr-FR" dirty="0"/>
          </a:p>
        </p:txBody>
      </p:sp>
    </p:spTree>
    <p:extLst>
      <p:ext uri="{BB962C8B-B14F-4D97-AF65-F5344CB8AC3E}">
        <p14:creationId xmlns:p14="http://schemas.microsoft.com/office/powerpoint/2010/main" val="33786151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Pilate leur dit d'utiliser leur garde pour surveiller le sépulcre. </a:t>
            </a:r>
          </a:p>
          <a:p>
            <a:r>
              <a:rPr lang="fr-CH" dirty="0"/>
              <a:t>Tout est mis en place pour retenir Jésus dans la mort. </a:t>
            </a:r>
          </a:p>
          <a:p>
            <a:pPr lvl="1"/>
            <a:r>
              <a:rPr lang="fr-CH" dirty="0"/>
              <a:t>Une grosse pierre est placée devant le sépulcre, </a:t>
            </a:r>
          </a:p>
          <a:p>
            <a:pPr lvl="1"/>
            <a:r>
              <a:rPr lang="fr-CH" dirty="0"/>
              <a:t>la pierre est scellée,</a:t>
            </a:r>
          </a:p>
          <a:p>
            <a:pPr lvl="1"/>
            <a:r>
              <a:rPr lang="fr-CH" dirty="0"/>
              <a:t>des gardes sont placés devant l'entrée du sépulcre.</a:t>
            </a:r>
            <a:endParaRPr lang="fr-FR" dirty="0"/>
          </a:p>
          <a:p>
            <a:r>
              <a:rPr lang="fr-CH" dirty="0"/>
              <a:t>Avez-vous remarqué le nombre de personnes qui reçoivent de l'argent lors de la condamnation de Jésus?</a:t>
            </a:r>
            <a:endParaRPr lang="fr-FR" dirty="0"/>
          </a:p>
          <a:p>
            <a:pPr lvl="1"/>
            <a:r>
              <a:rPr lang="fr-CH" dirty="0"/>
              <a:t>Judas reçoit 30 pièces d'argent;</a:t>
            </a:r>
            <a:endParaRPr lang="fr-FR" dirty="0"/>
          </a:p>
          <a:p>
            <a:pPr lvl="1"/>
            <a:r>
              <a:rPr lang="fr-CH" dirty="0"/>
              <a:t>Les personnes envoyées par les anciens du peuple pour saisir Jésus ont probablement été payées;</a:t>
            </a:r>
            <a:endParaRPr lang="fr-FR" dirty="0"/>
          </a:p>
        </p:txBody>
      </p:sp>
    </p:spTree>
    <p:extLst>
      <p:ext uri="{BB962C8B-B14F-4D97-AF65-F5344CB8AC3E}">
        <p14:creationId xmlns:p14="http://schemas.microsoft.com/office/powerpoint/2010/main" val="21724845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pPr lvl="1"/>
            <a:r>
              <a:rPr lang="fr-CH" dirty="0"/>
              <a:t>On peut penser que les faux-témoins du procès ont été rémunérés;</a:t>
            </a:r>
            <a:endParaRPr lang="fr-FR" dirty="0"/>
          </a:p>
          <a:p>
            <a:pPr lvl="1"/>
            <a:r>
              <a:rPr lang="fr-CH" dirty="0"/>
              <a:t>Ici, une somme importante est donnée à chaque soldat.</a:t>
            </a:r>
            <a:endParaRPr lang="fr-FR" dirty="0"/>
          </a:p>
          <a:p>
            <a:pPr lvl="2"/>
            <a:r>
              <a:rPr lang="fr-FR" dirty="0"/>
              <a:t>ceux-ci donnèrent une forte somme d'argent aux soldats</a:t>
            </a:r>
            <a:r>
              <a:rPr lang="fr-CH" dirty="0"/>
              <a:t>. </a:t>
            </a:r>
            <a:r>
              <a:rPr lang="fr-CH" sz="1600" dirty="0"/>
              <a:t>Mt 28,12	</a:t>
            </a:r>
            <a:endParaRPr lang="fr-FR" sz="1600" dirty="0"/>
          </a:p>
          <a:p>
            <a:endParaRPr lang="fr-FR" dirty="0"/>
          </a:p>
        </p:txBody>
      </p:sp>
      <p:sp>
        <p:nvSpPr>
          <p:cNvPr id="5" name="Text Box 13"/>
          <p:cNvSpPr txBox="1">
            <a:spLocks noChangeArrowheads="1"/>
          </p:cNvSpPr>
          <p:nvPr/>
        </p:nvSpPr>
        <p:spPr bwMode="auto">
          <a:xfrm>
            <a:off x="8371875" y="6092438"/>
            <a:ext cx="7721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pic>
        <p:nvPicPr>
          <p:cNvPr id="7" name="Espace réservé pour une image  6" descr="10470540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4010903"/>
            <a:ext cx="9166150" cy="2851150"/>
          </a:xfrm>
        </p:spPr>
      </p:pic>
    </p:spTree>
    <p:extLst>
      <p:ext uri="{BB962C8B-B14F-4D97-AF65-F5344CB8AC3E}">
        <p14:creationId xmlns:p14="http://schemas.microsoft.com/office/powerpoint/2010/main" val="101976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Sur la terre, Jésus a enseigné, a guéri, a béni, a été un exemple parfait, a honoré son Père. </a:t>
            </a:r>
          </a:p>
          <a:p>
            <a:r>
              <a:rPr lang="fr-CH" dirty="0"/>
              <a:t>Le but de sa venue sur la terre est toutefois autre. </a:t>
            </a:r>
          </a:p>
          <a:p>
            <a:r>
              <a:rPr lang="fr-CH" dirty="0"/>
              <a:t>Jésus est venu </a:t>
            </a:r>
          </a:p>
          <a:p>
            <a:pPr lvl="1"/>
            <a:r>
              <a:rPr lang="fr-CH" dirty="0"/>
              <a:t>pour offrir sa vie pour nous, </a:t>
            </a:r>
          </a:p>
          <a:p>
            <a:pPr lvl="1"/>
            <a:r>
              <a:rPr lang="fr-CH" dirty="0"/>
              <a:t>pour nous sauver de nos péchés </a:t>
            </a:r>
          </a:p>
          <a:p>
            <a:pPr lvl="1"/>
            <a:r>
              <a:rPr lang="fr-CH" dirty="0"/>
              <a:t>et nous offrir une vie d’enfant de Dieu. </a:t>
            </a:r>
          </a:p>
          <a:p>
            <a:r>
              <a:rPr lang="fr-CH" dirty="0"/>
              <a:t>Nous pouvons dès lors avoir une relation personnelle avec Dieu. </a:t>
            </a:r>
          </a:p>
          <a:p>
            <a:r>
              <a:rPr lang="fr-CH" dirty="0"/>
              <a:t>Jésus a tout donné pour nous sauver, donnons-lui en retour tout ce que nous avons. </a:t>
            </a:r>
            <a:endParaRPr lang="fr-FR" dirty="0"/>
          </a:p>
        </p:txBody>
      </p:sp>
      <p:sp>
        <p:nvSpPr>
          <p:cNvPr id="4" name="Titre 3"/>
          <p:cNvSpPr>
            <a:spLocks noGrp="1"/>
          </p:cNvSpPr>
          <p:nvPr>
            <p:ph type="title"/>
          </p:nvPr>
        </p:nvSpPr>
        <p:spPr/>
        <p:txBody>
          <a:bodyPr/>
          <a:lstStyle/>
          <a:p>
            <a:r>
              <a:rPr lang="fr-CH" dirty="0"/>
              <a:t>Conclusion</a:t>
            </a:r>
            <a:endParaRPr lang="fr-FR" dirty="0"/>
          </a:p>
        </p:txBody>
      </p:sp>
    </p:spTree>
    <p:extLst>
      <p:ext uri="{BB962C8B-B14F-4D97-AF65-F5344CB8AC3E}">
        <p14:creationId xmlns:p14="http://schemas.microsoft.com/office/powerpoint/2010/main" val="25533503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Croire que Jésus est mort pour nos péchés nous assure une vie éternelle en sa présence. </a:t>
            </a:r>
          </a:p>
          <a:p>
            <a:r>
              <a:rPr lang="fr-CH" dirty="0"/>
              <a:t>Chers amis, n’en restez pas là, </a:t>
            </a:r>
          </a:p>
          <a:p>
            <a:pPr lvl="1"/>
            <a:r>
              <a:rPr lang="fr-CH" dirty="0"/>
              <a:t>acceptez-le dans votre vie de tous les jours, </a:t>
            </a:r>
          </a:p>
          <a:p>
            <a:pPr lvl="1"/>
            <a:r>
              <a:rPr lang="fr-CH" dirty="0"/>
              <a:t>donnez-lui toute la place. </a:t>
            </a:r>
          </a:p>
          <a:p>
            <a:r>
              <a:rPr lang="fr-CH" dirty="0"/>
              <a:t>Que vous puissiez dire, comme Paul :</a:t>
            </a:r>
            <a:endParaRPr lang="fr-FR" dirty="0"/>
          </a:p>
          <a:p>
            <a:pPr lvl="2"/>
            <a:r>
              <a:rPr lang="fr-FR" dirty="0"/>
              <a:t>J'ai été crucifié avec Christ; ce n'est plus moi qui vis, c'est Christ qui vit en moi; et ce que je vis maintenant dans mon corps, je le vis dans la foi au Fils de Dieu qui m'a aimé et qui s'est donné lui-même pour moi. </a:t>
            </a:r>
            <a:r>
              <a:rPr lang="fr-FR" sz="1600" dirty="0"/>
              <a:t>Gal 2 :20</a:t>
            </a:r>
          </a:p>
          <a:p>
            <a:endParaRPr lang="fr-FR" dirty="0"/>
          </a:p>
        </p:txBody>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3996560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a:xfrm>
            <a:off x="161925" y="406400"/>
            <a:ext cx="8786813" cy="5824538"/>
          </a:xfrm>
        </p:spPr>
        <p:txBody>
          <a:bodyPr/>
          <a:lstStyle/>
          <a:p>
            <a:pPr>
              <a:defRPr/>
            </a:pPr>
            <a:endParaRPr lang="fr-FR" dirty="0"/>
          </a:p>
          <a:p>
            <a:pPr>
              <a:defRPr/>
            </a:pPr>
            <a:endParaRPr lang="fr-FR" dirty="0"/>
          </a:p>
        </p:txBody>
      </p:sp>
      <p:sp>
        <p:nvSpPr>
          <p:cNvPr id="171010" name="Rectangle 5"/>
          <p:cNvSpPr>
            <a:spLocks noChangeArrowheads="1"/>
          </p:cNvSpPr>
          <p:nvPr/>
        </p:nvSpPr>
        <p:spPr bwMode="auto">
          <a:xfrm>
            <a:off x="230188" y="4811713"/>
            <a:ext cx="8739187" cy="138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fr-CH" sz="1200" dirty="0">
                <a:solidFill>
                  <a:srgbClr val="4D4D4D"/>
                </a:solidFill>
                <a:latin typeface="Arial" charset="0"/>
              </a:rPr>
              <a:t>Version: </a:t>
            </a:r>
            <a:r>
              <a:rPr lang="fr-CH" sz="1200" dirty="0" err="1">
                <a:solidFill>
                  <a:srgbClr val="4D4D4D"/>
                </a:solidFill>
                <a:latin typeface="Arial" charset="0"/>
              </a:rPr>
              <a:t>Segond</a:t>
            </a:r>
            <a:r>
              <a:rPr lang="fr-CH" sz="1200" dirty="0">
                <a:solidFill>
                  <a:srgbClr val="4D4D4D"/>
                </a:solidFill>
                <a:latin typeface="Arial" charset="0"/>
              </a:rPr>
              <a:t> 21</a:t>
            </a:r>
          </a:p>
          <a:p>
            <a:r>
              <a:rPr lang="fr-CH" sz="1200" dirty="0">
                <a:solidFill>
                  <a:srgbClr val="4D4D4D"/>
                </a:solidFill>
                <a:latin typeface="Arial" charset="0"/>
              </a:rPr>
              <a:t>Les images portant les mentions FO, TP, ISP et PL ont été achetées sur les sites </a:t>
            </a:r>
            <a:r>
              <a:rPr lang="fr-CH" sz="1200" dirty="0" err="1">
                <a:solidFill>
                  <a:srgbClr val="4D4D4D"/>
                </a:solidFill>
                <a:latin typeface="Arial" charset="0"/>
              </a:rPr>
              <a:t>fotolia.com</a:t>
            </a:r>
            <a:r>
              <a:rPr lang="fr-CH" sz="1200" dirty="0">
                <a:solidFill>
                  <a:srgbClr val="4D4D4D"/>
                </a:solidFill>
                <a:latin typeface="Arial" charset="0"/>
              </a:rPr>
              <a:t>, </a:t>
            </a:r>
            <a:r>
              <a:rPr lang="fr-CH" sz="1200" dirty="0" err="1">
                <a:solidFill>
                  <a:srgbClr val="4D4D4D"/>
                </a:solidFill>
                <a:latin typeface="Arial" charset="0"/>
              </a:rPr>
              <a:t>thinkstockphotos.fr</a:t>
            </a:r>
            <a:r>
              <a:rPr lang="fr-CH" sz="1200" dirty="0">
                <a:solidFill>
                  <a:srgbClr val="4D4D4D"/>
                </a:solidFill>
                <a:latin typeface="Arial" charset="0"/>
              </a:rPr>
              <a:t>, </a:t>
            </a:r>
            <a:r>
              <a:rPr lang="fr-CH" sz="1200" dirty="0" err="1">
                <a:solidFill>
                  <a:srgbClr val="4D4D4D"/>
                </a:solidFill>
                <a:latin typeface="Arial" charset="0"/>
              </a:rPr>
              <a:t>istockphoto.com</a:t>
            </a:r>
            <a:r>
              <a:rPr lang="fr-CH" sz="1200" dirty="0">
                <a:solidFill>
                  <a:srgbClr val="4D4D4D"/>
                </a:solidFill>
                <a:latin typeface="Arial" charset="0"/>
              </a:rPr>
              <a:t> et </a:t>
            </a:r>
            <a:r>
              <a:rPr lang="fr-CH" sz="1200" dirty="0" err="1">
                <a:solidFill>
                  <a:srgbClr val="4D4D4D"/>
                </a:solidFill>
                <a:latin typeface="Arial" charset="0"/>
              </a:rPr>
              <a:t>biblelieux.com</a:t>
            </a:r>
            <a:r>
              <a:rPr lang="fr-CH" sz="1200" dirty="0">
                <a:solidFill>
                  <a:srgbClr val="4D4D4D"/>
                </a:solidFill>
                <a:latin typeface="Arial" charset="0"/>
              </a:rPr>
              <a:t>; elles ne peuvent pas être utilisées dans un autre cadre que les présentations  se trouvant sur panorama-</a:t>
            </a:r>
            <a:r>
              <a:rPr lang="fr-CH" sz="1200" dirty="0" err="1">
                <a:solidFill>
                  <a:srgbClr val="4D4D4D"/>
                </a:solidFill>
                <a:latin typeface="Arial" charset="0"/>
              </a:rPr>
              <a:t>bible.ch</a:t>
            </a:r>
            <a:r>
              <a:rPr lang="fr-CH" sz="1200" dirty="0">
                <a:solidFill>
                  <a:srgbClr val="4D4D4D"/>
                </a:solidFill>
                <a:latin typeface="Arial" charset="0"/>
              </a:rPr>
              <a:t>. </a:t>
            </a:r>
          </a:p>
          <a:p>
            <a:r>
              <a:rPr lang="fr-CH" sz="1200" dirty="0">
                <a:solidFill>
                  <a:srgbClr val="4D4D4D"/>
                </a:solidFill>
                <a:latin typeface="Arial" charset="0"/>
              </a:rPr>
              <a:t>Lors de présentations de ce sujet, il n’est pas autorisé de rajouter ou de modifier les commentaires écrits sur fond bleu. Vous pouvez contacter l’auteur sur le site panorama-</a:t>
            </a:r>
            <a:r>
              <a:rPr lang="fr-CH" sz="1200">
                <a:solidFill>
                  <a:srgbClr val="4D4D4D"/>
                </a:solidFill>
                <a:latin typeface="Arial" charset="0"/>
              </a:rPr>
              <a:t>bible.ch</a:t>
            </a:r>
            <a:endParaRPr lang="fr-CH" sz="1200" dirty="0">
              <a:solidFill>
                <a:srgbClr val="4D4D4D"/>
              </a:solidFill>
              <a:latin typeface="Arial" charset="0"/>
            </a:endParaRPr>
          </a:p>
          <a:p>
            <a:endParaRPr lang="fr-FR" sz="1200" dirty="0">
              <a:solidFill>
                <a:srgbClr val="4D4D4D"/>
              </a:solidFill>
              <a:latin typeface="Arial" charset="0"/>
            </a:endParaRPr>
          </a:p>
        </p:txBody>
      </p:sp>
    </p:spTree>
    <p:extLst>
      <p:ext uri="{BB962C8B-B14F-4D97-AF65-F5344CB8AC3E}">
        <p14:creationId xmlns:p14="http://schemas.microsoft.com/office/powerpoint/2010/main" val="71763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Jésus va prier longtemps dans le jardin des Oliviers. </a:t>
            </a:r>
          </a:p>
          <a:p>
            <a:r>
              <a:rPr lang="fr-CH" dirty="0"/>
              <a:t>Il est seul avec son Père. Il s'adresse à lui:</a:t>
            </a:r>
            <a:endParaRPr lang="fr-FR" dirty="0"/>
          </a:p>
          <a:p>
            <a:pPr lvl="2"/>
            <a:r>
              <a:rPr lang="fr-CH" dirty="0"/>
              <a:t>Mon Père, s'il est possible, que cette coupe s'éloigne de moi! Toutefois, non pas ce que je veux, mais ce que tu veux. </a:t>
            </a:r>
            <a:r>
              <a:rPr lang="fr-CH" sz="1600" dirty="0"/>
              <a:t>Mt 26,39</a:t>
            </a:r>
          </a:p>
          <a:p>
            <a:r>
              <a:rPr lang="fr-CH" dirty="0"/>
              <a:t>Il revient ensuite vers ses disciples. Il leur annonce que son arrestation est imminente.</a:t>
            </a:r>
            <a:endParaRPr lang="fr-FR" dirty="0"/>
          </a:p>
          <a:p>
            <a:pPr lvl="2"/>
            <a:r>
              <a:rPr lang="fr-FR" dirty="0"/>
              <a:t>Voici, l'heure est proche et le Fils de l'homme est livré entre les mains des pécheurs. Levez-vous, allons-y! Celui qui me trahit s'approche</a:t>
            </a:r>
            <a:r>
              <a:rPr lang="fr-CH" dirty="0"/>
              <a:t>. </a:t>
            </a:r>
            <a:r>
              <a:rPr lang="fr-CH" sz="1600" dirty="0"/>
              <a:t>Mt 26,45	</a:t>
            </a:r>
            <a:endParaRPr lang="fr-FR" sz="1600" dirty="0"/>
          </a:p>
          <a:p>
            <a:r>
              <a:rPr lang="fr-CH" dirty="0"/>
              <a:t>Alors qu'il leur parle, une foule s'approche de lui. </a:t>
            </a:r>
            <a:endParaRPr lang="fr-FR" sz="1600" dirty="0"/>
          </a:p>
        </p:txBody>
      </p:sp>
      <p:sp>
        <p:nvSpPr>
          <p:cNvPr id="4" name="Titre 3"/>
          <p:cNvSpPr>
            <a:spLocks noGrp="1"/>
          </p:cNvSpPr>
          <p:nvPr>
            <p:ph type="title"/>
          </p:nvPr>
        </p:nvSpPr>
        <p:spPr/>
        <p:txBody>
          <a:bodyPr/>
          <a:lstStyle/>
          <a:p>
            <a:r>
              <a:rPr lang="fr-FR" dirty="0"/>
              <a:t>Arrestation de Jésus</a:t>
            </a:r>
          </a:p>
        </p:txBody>
      </p:sp>
      <p:sp>
        <p:nvSpPr>
          <p:cNvPr id="6" name="Text Box 13"/>
          <p:cNvSpPr txBox="1">
            <a:spLocks noChangeArrowheads="1"/>
          </p:cNvSpPr>
          <p:nvPr/>
        </p:nvSpPr>
        <p:spPr bwMode="auto">
          <a:xfrm>
            <a:off x="8513763" y="6092825"/>
            <a:ext cx="6302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4D4D4D"/>
                </a:solidFill>
                <a:latin typeface="+mj-lt"/>
              </a:rPr>
              <a:t>TP</a:t>
            </a:r>
            <a:endParaRPr lang="fr-FR" sz="1200" b="0" dirty="0">
              <a:solidFill>
                <a:srgbClr val="4D4D4D"/>
              </a:solidFill>
              <a:latin typeface="+mj-lt"/>
            </a:endParaRPr>
          </a:p>
        </p:txBody>
      </p:sp>
    </p:spTree>
    <p:extLst>
      <p:ext uri="{BB962C8B-B14F-4D97-AF65-F5344CB8AC3E}">
        <p14:creationId xmlns:p14="http://schemas.microsoft.com/office/powerpoint/2010/main" val="428161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panorama">
  <a:themeElements>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3776</TotalTime>
  <Words>5401</Words>
  <Application>Microsoft Macintosh PowerPoint</Application>
  <PresentationFormat>Affichage à l'écran (4:3)</PresentationFormat>
  <Paragraphs>449</Paragraphs>
  <Slides>85</Slides>
  <Notes>2</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85</vt:i4>
      </vt:variant>
    </vt:vector>
  </HeadingPairs>
  <TitlesOfParts>
    <vt:vector size="93" baseType="lpstr">
      <vt:lpstr>Arial</vt:lpstr>
      <vt:lpstr>Calibri</vt:lpstr>
      <vt:lpstr>Cambria</vt:lpstr>
      <vt:lpstr>Kefa</vt:lpstr>
      <vt:lpstr>Lucida Grande</vt:lpstr>
      <vt:lpstr>Rockwell</vt:lpstr>
      <vt:lpstr>panorama</vt:lpstr>
      <vt:lpstr>1_Custom Design</vt:lpstr>
      <vt:lpstr>Présentation PowerPoint</vt:lpstr>
      <vt:lpstr>Présentation PowerPoint</vt:lpstr>
      <vt:lpstr>Présentation PowerPoint</vt:lpstr>
      <vt:lpstr>Présentation PowerPoint</vt:lpstr>
      <vt:lpstr>Présentation PowerPoint</vt:lpstr>
      <vt:lpstr>Le dernier repas</vt:lpstr>
      <vt:lpstr>Présentation PowerPoint</vt:lpstr>
      <vt:lpstr>Présentation PowerPoint</vt:lpstr>
      <vt:lpstr>Arrestation de Jésus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reniement de Pierre</vt:lpstr>
      <vt:lpstr>Présentation PowerPoint</vt:lpstr>
      <vt:lpstr>Présentation PowerPoint</vt:lpstr>
      <vt:lpstr>Présentation PowerPoint</vt:lpstr>
      <vt:lpstr>Présentation PowerPoint</vt:lpstr>
      <vt:lpstr>Devant Caïphe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Procès devant Pilate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verdict de Pilate</vt:lpstr>
      <vt:lpstr>Présentation PowerPoint</vt:lpstr>
      <vt:lpstr>Présentation PowerPoint</vt:lpstr>
      <vt:lpstr>Présentation PowerPoint</vt:lpstr>
      <vt:lpstr>Présentation PowerPoint</vt:lpstr>
      <vt:lpstr>Jésus est crucifié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3 heures de ténèbres</vt:lpstr>
      <vt:lpstr>Présentation PowerPoint</vt:lpstr>
      <vt:lpstr>Présentation PowerPoint</vt:lpstr>
      <vt:lpstr>Présentation PowerPoint</vt:lpstr>
      <vt:lpstr>Présentation PowerPoint</vt:lpstr>
      <vt:lpstr>Présentation PowerPoint</vt:lpstr>
      <vt:lpstr>Mise au tombeau de Jésus</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Présentation PowerPoint</vt:lpstr>
    </vt:vector>
  </TitlesOfParts>
  <Company>olivier requet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numerosept olivier requet</dc:creator>
  <cp:lastModifiedBy>Didier Gern</cp:lastModifiedBy>
  <cp:revision>280</cp:revision>
  <cp:lastPrinted>2013-09-22T18:49:19Z</cp:lastPrinted>
  <dcterms:created xsi:type="dcterms:W3CDTF">2013-08-23T10:04:23Z</dcterms:created>
  <dcterms:modified xsi:type="dcterms:W3CDTF">2025-07-19T08:06:53Z</dcterms:modified>
</cp:coreProperties>
</file>