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6" r:id="rId2"/>
  </p:sldMasterIdLst>
  <p:notesMasterIdLst>
    <p:notesMasterId r:id="rId40"/>
  </p:notesMasterIdLst>
  <p:handoutMasterIdLst>
    <p:handoutMasterId r:id="rId41"/>
  </p:handoutMasterIdLst>
  <p:sldIdLst>
    <p:sldId id="262" r:id="rId3"/>
    <p:sldId id="263" r:id="rId4"/>
    <p:sldId id="267" r:id="rId5"/>
    <p:sldId id="299" r:id="rId6"/>
    <p:sldId id="300" r:id="rId7"/>
    <p:sldId id="301" r:id="rId8"/>
    <p:sldId id="264" r:id="rId9"/>
    <p:sldId id="298" r:id="rId10"/>
    <p:sldId id="265" r:id="rId11"/>
    <p:sldId id="268" r:id="rId12"/>
    <p:sldId id="269" r:id="rId13"/>
    <p:sldId id="270" r:id="rId14"/>
    <p:sldId id="287" r:id="rId15"/>
    <p:sldId id="271" r:id="rId16"/>
    <p:sldId id="272" r:id="rId17"/>
    <p:sldId id="288" r:id="rId18"/>
    <p:sldId id="289" r:id="rId19"/>
    <p:sldId id="290" r:id="rId20"/>
    <p:sldId id="274" r:id="rId21"/>
    <p:sldId id="275" r:id="rId22"/>
    <p:sldId id="291" r:id="rId23"/>
    <p:sldId id="276" r:id="rId24"/>
    <p:sldId id="277" r:id="rId25"/>
    <p:sldId id="278" r:id="rId26"/>
    <p:sldId id="292" r:id="rId27"/>
    <p:sldId id="279" r:id="rId28"/>
    <p:sldId id="293" r:id="rId29"/>
    <p:sldId id="280" r:id="rId30"/>
    <p:sldId id="281" r:id="rId31"/>
    <p:sldId id="294" r:id="rId32"/>
    <p:sldId id="282" r:id="rId33"/>
    <p:sldId id="283" r:id="rId34"/>
    <p:sldId id="295" r:id="rId35"/>
    <p:sldId id="296" r:id="rId36"/>
    <p:sldId id="284" r:id="rId37"/>
    <p:sldId id="297" r:id="rId38"/>
    <p:sldId id="285" r:id="rId3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5pPr>
    <a:lvl6pPr marL="2286000" algn="l" defTabSz="457200" rtl="0" eaLnBrk="1" latinLnBrk="0" hangingPunct="1">
      <a:defRPr kern="1200">
        <a:solidFill>
          <a:schemeClr val="tx1"/>
        </a:solidFill>
        <a:latin typeface="Rockwell" charset="0"/>
        <a:ea typeface="ＭＳ Ｐゴシック" charset="0"/>
        <a:cs typeface="ＭＳ Ｐゴシック" charset="0"/>
      </a:defRPr>
    </a:lvl6pPr>
    <a:lvl7pPr marL="2743200" algn="l" defTabSz="457200" rtl="0" eaLnBrk="1" latinLnBrk="0" hangingPunct="1">
      <a:defRPr kern="1200">
        <a:solidFill>
          <a:schemeClr val="tx1"/>
        </a:solidFill>
        <a:latin typeface="Rockwell" charset="0"/>
        <a:ea typeface="ＭＳ Ｐゴシック" charset="0"/>
        <a:cs typeface="ＭＳ Ｐゴシック" charset="0"/>
      </a:defRPr>
    </a:lvl7pPr>
    <a:lvl8pPr marL="3200400" algn="l" defTabSz="457200" rtl="0" eaLnBrk="1" latinLnBrk="0" hangingPunct="1">
      <a:defRPr kern="1200">
        <a:solidFill>
          <a:schemeClr val="tx1"/>
        </a:solidFill>
        <a:latin typeface="Rockwell" charset="0"/>
        <a:ea typeface="ＭＳ Ｐゴシック" charset="0"/>
        <a:cs typeface="ＭＳ Ｐゴシック" charset="0"/>
      </a:defRPr>
    </a:lvl8pPr>
    <a:lvl9pPr marL="3657600" algn="l" defTabSz="457200" rtl="0" eaLnBrk="1" latinLnBrk="0" hangingPunct="1">
      <a:defRPr kern="1200">
        <a:solidFill>
          <a:schemeClr val="tx1"/>
        </a:solidFill>
        <a:latin typeface="Rockwel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319">
          <p15:clr>
            <a:srgbClr val="A4A3A4"/>
          </p15:clr>
        </p15:guide>
        <p15:guide id="2" pos="418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3AA0D9"/>
    <a:srgbClr val="3FA7E3"/>
    <a:srgbClr val="78371B"/>
    <a:srgbClr val="3599D9"/>
    <a:srgbClr val="2D8EC2"/>
    <a:srgbClr val="257AB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40" autoAdjust="0"/>
    <p:restoredTop sz="50000" autoAdjust="0"/>
  </p:normalViewPr>
  <p:slideViewPr>
    <p:cSldViewPr snapToGrid="0" snapToObjects="1">
      <p:cViewPr varScale="1">
        <p:scale>
          <a:sx n="116" d="100"/>
          <a:sy n="116" d="100"/>
        </p:scale>
        <p:origin x="200" y="424"/>
      </p:cViewPr>
      <p:guideLst>
        <p:guide orient="horz" pos="319"/>
        <p:guide pos="418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84" d="100"/>
        <a:sy n="184" d="100"/>
      </p:scale>
      <p:origin x="0" y="161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D8068F45-7AE3-6C43-9032-88871BDCA947}" type="datetime1">
              <a:rPr lang="fr-CH"/>
              <a:pPr>
                <a:defRPr/>
              </a:pPr>
              <a:t>12.04.20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CF0B63F3-7E6A-FB48-AD57-3C4A4FBA9A10}" type="slidenum">
              <a:rPr lang="en-US"/>
              <a:pPr>
                <a:defRPr/>
              </a:pPr>
              <a:t>‹N°›</a:t>
            </a:fld>
            <a:endParaRPr lang="en-US"/>
          </a:p>
        </p:txBody>
      </p:sp>
    </p:spTree>
    <p:extLst>
      <p:ext uri="{BB962C8B-B14F-4D97-AF65-F5344CB8AC3E}">
        <p14:creationId xmlns:p14="http://schemas.microsoft.com/office/powerpoint/2010/main" val="38273365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84C48AB0-F8F9-DD4A-BE1C-B9EBD8E5A1F1}" type="datetime1">
              <a:rPr lang="fr-CH"/>
              <a:pPr>
                <a:defRPr/>
              </a:pPr>
              <a:t>12.04.20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H" noProof="0"/>
              <a:t>Click to edit Master text styles</a:t>
            </a:r>
          </a:p>
          <a:p>
            <a:pPr lvl="1"/>
            <a:r>
              <a:rPr lang="fr-CH" noProof="0"/>
              <a:t>Second level</a:t>
            </a:r>
          </a:p>
          <a:p>
            <a:pPr lvl="2"/>
            <a:r>
              <a:rPr lang="fr-CH" noProof="0"/>
              <a:t>Third level</a:t>
            </a:r>
          </a:p>
          <a:p>
            <a:pPr lvl="3"/>
            <a:r>
              <a:rPr lang="fr-CH" noProof="0"/>
              <a:t>Fourth level</a:t>
            </a:r>
          </a:p>
          <a:p>
            <a:pPr lvl="4"/>
            <a:r>
              <a:rPr lang="fr-CH"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6CAFD032-8455-8C47-8B35-52D3E92D9373}" type="slidenum">
              <a:rPr lang="en-US"/>
              <a:pPr>
                <a:defRPr/>
              </a:pPr>
              <a:t>‹N°›</a:t>
            </a:fld>
            <a:endParaRPr lang="en-US"/>
          </a:p>
        </p:txBody>
      </p:sp>
    </p:spTree>
    <p:extLst>
      <p:ext uri="{BB962C8B-B14F-4D97-AF65-F5344CB8AC3E}">
        <p14:creationId xmlns:p14="http://schemas.microsoft.com/office/powerpoint/2010/main" val="4117641069"/>
      </p:ext>
    </p:extLst>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2570163"/>
            <a:ext cx="9144000" cy="4287837"/>
          </a:xfrm>
          <a:prstGeom prst="rect">
            <a:avLst/>
          </a:prstGeom>
        </p:spPr>
        <p:txBody>
          <a:bodyPr vert="horz"/>
          <a:lstStyle/>
          <a:p>
            <a:pPr lvl="0"/>
            <a:endParaRPr lang="en-US" noProof="0"/>
          </a:p>
        </p:txBody>
      </p:sp>
    </p:spTree>
    <p:extLst>
      <p:ext uri="{BB962C8B-B14F-4D97-AF65-F5344CB8AC3E}">
        <p14:creationId xmlns:p14="http://schemas.microsoft.com/office/powerpoint/2010/main" val="48351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1 colonne titre">
    <p:spTree>
      <p:nvGrpSpPr>
        <p:cNvPr id="1" name=""/>
        <p:cNvGrpSpPr/>
        <p:nvPr/>
      </p:nvGrpSpPr>
      <p:grpSpPr>
        <a:xfrm>
          <a:off x="0" y="0"/>
          <a:ext cx="0" cy="0"/>
          <a:chOff x="0" y="0"/>
          <a:chExt cx="0" cy="0"/>
        </a:xfrm>
      </p:grpSpPr>
      <p:sp>
        <p:nvSpPr>
          <p:cNvPr id="4" name="Rectangle 3"/>
          <p:cNvSpPr/>
          <p:nvPr userDrawn="1"/>
        </p:nvSpPr>
        <p:spPr>
          <a:xfrm>
            <a:off x="-93663" y="217488"/>
            <a:ext cx="648811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20" descr="pointille_titr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5175" y="233363"/>
            <a:ext cx="8258175" cy="550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descr="vignette_haut.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en-US" dirty="0"/>
          </a:p>
        </p:txBody>
      </p:sp>
      <p:sp>
        <p:nvSpPr>
          <p:cNvPr id="16" name="Title Placeholder 17"/>
          <p:cNvSpPr>
            <a:spLocks noGrp="1"/>
          </p:cNvSpPr>
          <p:nvPr>
            <p:ph type="title"/>
          </p:nvPr>
        </p:nvSpPr>
        <p:spPr>
          <a:xfrm>
            <a:off x="67729" y="217634"/>
            <a:ext cx="6155269" cy="563672"/>
          </a:xfrm>
          <a:prstGeom prst="rect">
            <a:avLst/>
          </a:prstGeom>
        </p:spPr>
        <p:txBody>
          <a:bodyPr vert="horz" lIns="91440" tIns="45720" rIns="91440" bIns="45720" rtlCol="0" anchor="ctr" anchorCtr="0">
            <a:noAutofit/>
          </a:bodyPr>
          <a:lstStyle>
            <a:lvl1pPr>
              <a:defRPr sz="2800" cap="none"/>
            </a:lvl1pPr>
          </a:lstStyle>
          <a:p>
            <a:r>
              <a:rPr lang="fr-CH"/>
              <a:t>Cliquez et modifiez le titre</a:t>
            </a:r>
            <a:endParaRPr lang="en-US" dirty="0"/>
          </a:p>
        </p:txBody>
      </p:sp>
    </p:spTree>
    <p:extLst>
      <p:ext uri="{BB962C8B-B14F-4D97-AF65-F5344CB8AC3E}">
        <p14:creationId xmlns:p14="http://schemas.microsoft.com/office/powerpoint/2010/main" val="1702699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2 colonnes titre long">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 Placeholder 4"/>
          <p:cNvSpPr>
            <a:spLocks noGrp="1"/>
          </p:cNvSpPr>
          <p:nvPr>
            <p:ph type="body" sz="quarter" idx="12"/>
          </p:nvPr>
        </p:nvSpPr>
        <p:spPr>
          <a:xfrm>
            <a:off x="162000"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en-US" dirty="0"/>
          </a:p>
        </p:txBody>
      </p:sp>
      <p:sp>
        <p:nvSpPr>
          <p:cNvPr id="8" name="Picture Placeholder 16"/>
          <p:cNvSpPr>
            <a:spLocks noGrp="1"/>
          </p:cNvSpPr>
          <p:nvPr>
            <p:ph type="pic" sz="quarter" idx="13"/>
          </p:nvPr>
        </p:nvSpPr>
        <p:spPr>
          <a:xfrm>
            <a:off x="4667250" y="1066799"/>
            <a:ext cx="4159250" cy="4944535"/>
          </a:xfrm>
          <a:prstGeom prst="rect">
            <a:avLst/>
          </a:prstGeom>
        </p:spPr>
        <p:txBody>
          <a:bodyPr vert="horz"/>
          <a:lstStyle/>
          <a:p>
            <a:pPr lvl="0"/>
            <a:r>
              <a:rPr lang="fr-CH" noProof="0" dirty="0"/>
              <a:t>Faire glisser l'image vers l'espace réservé ou cliquer sur l'icône pour l'ajouter</a:t>
            </a:r>
            <a:endParaRPr lang="en-US" noProof="0" dirty="0"/>
          </a:p>
        </p:txBody>
      </p:sp>
    </p:spTree>
    <p:extLst>
      <p:ext uri="{BB962C8B-B14F-4D97-AF65-F5344CB8AC3E}">
        <p14:creationId xmlns:p14="http://schemas.microsoft.com/office/powerpoint/2010/main" val="1725317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Rounded Rectangle 9"/>
          <p:cNvSpPr/>
          <p:nvPr userDrawn="1"/>
        </p:nvSpPr>
        <p:spPr>
          <a:xfrm>
            <a:off x="182563" y="131763"/>
            <a:ext cx="8748712" cy="5984875"/>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13"/>
          <p:cNvSpPr txBox="1">
            <a:spLocks noChangeArrowheads="1"/>
          </p:cNvSpPr>
          <p:nvPr userDrawn="1"/>
        </p:nvSpPr>
        <p:spPr bwMode="auto">
          <a:xfrm>
            <a:off x="1066800" y="396875"/>
            <a:ext cx="37592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endParaRPr lang="fr-FR">
              <a:latin typeface="Calibri" charset="0"/>
            </a:endParaRPr>
          </a:p>
        </p:txBody>
      </p:sp>
      <p:sp>
        <p:nvSpPr>
          <p:cNvPr id="7" name="TextBox 14"/>
          <p:cNvSpPr txBox="1">
            <a:spLocks noChangeArrowheads="1"/>
          </p:cNvSpPr>
          <p:nvPr userDrawn="1"/>
        </p:nvSpPr>
        <p:spPr bwMode="auto">
          <a:xfrm>
            <a:off x="955675" y="309563"/>
            <a:ext cx="408305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fr-CH" sz="2800">
                <a:solidFill>
                  <a:srgbClr val="FFFFFF"/>
                </a:solidFill>
                <a:latin typeface="Cambria" charset="0"/>
                <a:cs typeface="Cambria" charset="0"/>
              </a:rPr>
              <a:t> </a:t>
            </a:r>
          </a:p>
          <a:p>
            <a:pPr>
              <a:defRPr/>
            </a:pPr>
            <a:endParaRPr lang="en-US">
              <a:latin typeface="Calibri" charset="0"/>
            </a:endParaRPr>
          </a:p>
        </p:txBody>
      </p:sp>
      <p:pic>
        <p:nvPicPr>
          <p:cNvPr id="8" name="Picture 15"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7" descr="rouages.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0675" y="304800"/>
            <a:ext cx="558800" cy="55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 Placeholder 4"/>
          <p:cNvSpPr>
            <a:spLocks noGrp="1"/>
          </p:cNvSpPr>
          <p:nvPr>
            <p:ph type="body" sz="quarter" idx="12"/>
          </p:nvPr>
        </p:nvSpPr>
        <p:spPr>
          <a:xfrm>
            <a:off x="579120" y="1058333"/>
            <a:ext cx="8220393"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p:txBody>
      </p:sp>
      <p:sp>
        <p:nvSpPr>
          <p:cNvPr id="17" name="Picture Placeholder 16"/>
          <p:cNvSpPr>
            <a:spLocks noGrp="1"/>
          </p:cNvSpPr>
          <p:nvPr>
            <p:ph type="pic" sz="quarter" idx="13"/>
          </p:nvPr>
        </p:nvSpPr>
        <p:spPr>
          <a:xfrm>
            <a:off x="879475" y="2835275"/>
            <a:ext cx="4159250" cy="2976563"/>
          </a:xfrm>
          <a:prstGeom prst="rect">
            <a:avLst/>
          </a:prstGeom>
        </p:spPr>
        <p:txBody>
          <a:bodyPr vert="horz"/>
          <a:lstStyle/>
          <a:p>
            <a:pPr lvl="0"/>
            <a:r>
              <a:rPr lang="fr-CH" noProof="0"/>
              <a:t>Faire glisser l'image vers l'espace réservé ou cliquer sur l'icône pour l'ajouter</a:t>
            </a:r>
            <a:endParaRPr lang="en-US" noProof="0" dirty="0"/>
          </a:p>
        </p:txBody>
      </p:sp>
      <p:sp>
        <p:nvSpPr>
          <p:cNvPr id="11" name="Title Placeholder 17"/>
          <p:cNvSpPr>
            <a:spLocks noGrp="1"/>
          </p:cNvSpPr>
          <p:nvPr>
            <p:ph type="title"/>
          </p:nvPr>
        </p:nvSpPr>
        <p:spPr>
          <a:xfrm>
            <a:off x="1066800" y="280045"/>
            <a:ext cx="3872428" cy="563672"/>
          </a:xfrm>
          <a:prstGeom prst="rect">
            <a:avLst/>
          </a:prstGeom>
        </p:spPr>
        <p:txBody>
          <a:bodyPr vert="horz" lIns="91440" tIns="45720" rIns="91440" bIns="45720" rtlCol="0" anchor="ctr" anchorCtr="0">
            <a:noAutofit/>
          </a:bodyPr>
          <a:lstStyle>
            <a:lvl1pPr>
              <a:defRPr sz="2800" cap="none"/>
            </a:lvl1pPr>
          </a:lstStyle>
          <a:p>
            <a:r>
              <a:rPr lang="fr-CH"/>
              <a:t>Cliquez et modifiez le titre</a:t>
            </a:r>
            <a:endParaRPr lang="en-US" dirty="0"/>
          </a:p>
        </p:txBody>
      </p:sp>
    </p:spTree>
    <p:extLst>
      <p:ext uri="{BB962C8B-B14F-4D97-AF65-F5344CB8AC3E}">
        <p14:creationId xmlns:p14="http://schemas.microsoft.com/office/powerpoint/2010/main" val="3760889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2 colonnes titre long">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 Placeholder 4"/>
          <p:cNvSpPr>
            <a:spLocks noGrp="1"/>
          </p:cNvSpPr>
          <p:nvPr>
            <p:ph type="body" sz="quarter" idx="12"/>
          </p:nvPr>
        </p:nvSpPr>
        <p:spPr>
          <a:xfrm>
            <a:off x="162000" y="1066799"/>
            <a:ext cx="55106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en-US" dirty="0"/>
          </a:p>
        </p:txBody>
      </p:sp>
      <p:sp>
        <p:nvSpPr>
          <p:cNvPr id="8" name="Picture Placeholder 16"/>
          <p:cNvSpPr>
            <a:spLocks noGrp="1"/>
          </p:cNvSpPr>
          <p:nvPr>
            <p:ph type="pic" sz="quarter" idx="13"/>
          </p:nvPr>
        </p:nvSpPr>
        <p:spPr>
          <a:xfrm>
            <a:off x="5827889" y="1066799"/>
            <a:ext cx="2987998" cy="4944535"/>
          </a:xfrm>
          <a:prstGeom prst="rect">
            <a:avLst/>
          </a:prstGeom>
        </p:spPr>
        <p:txBody>
          <a:bodyPr vert="horz"/>
          <a:lstStyle/>
          <a:p>
            <a:pPr lvl="0"/>
            <a:r>
              <a:rPr lang="fr-CH" noProof="0" dirty="0"/>
              <a:t>Faire glisser l'image vers l'espace réservé ou cliquer sur l'icône pour l'ajouter</a:t>
            </a:r>
            <a:endParaRPr lang="en-US" noProof="0" dirty="0"/>
          </a:p>
        </p:txBody>
      </p:sp>
      <p:sp>
        <p:nvSpPr>
          <p:cNvPr id="6" name="Rectangle 5"/>
          <p:cNvSpPr/>
          <p:nvPr userDrawn="1"/>
        </p:nvSpPr>
        <p:spPr>
          <a:xfrm>
            <a:off x="-103188" y="217488"/>
            <a:ext cx="5213351"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Placeholder 17"/>
          <p:cNvSpPr>
            <a:spLocks noGrp="1"/>
          </p:cNvSpPr>
          <p:nvPr>
            <p:ph type="title"/>
          </p:nvPr>
        </p:nvSpPr>
        <p:spPr>
          <a:xfrm>
            <a:off x="67730" y="217634"/>
            <a:ext cx="3872428" cy="563672"/>
          </a:xfrm>
          <a:prstGeom prst="rect">
            <a:avLst/>
          </a:prstGeom>
        </p:spPr>
        <p:txBody>
          <a:bodyPr vert="horz" lIns="91440" tIns="45720" rIns="91440" bIns="45720" rtlCol="0" anchor="ctr" anchorCtr="0">
            <a:noAutofit/>
          </a:bodyPr>
          <a:lstStyle>
            <a:lvl1pPr>
              <a:defRPr sz="2800" cap="none"/>
            </a:lvl1pPr>
          </a:lstStyle>
          <a:p>
            <a:r>
              <a:rPr lang="fr-CH" dirty="0"/>
              <a:t>Cliquez et modifiez le titre</a:t>
            </a:r>
            <a:endParaRPr lang="en-US" dirty="0"/>
          </a:p>
        </p:txBody>
      </p:sp>
    </p:spTree>
    <p:extLst>
      <p:ext uri="{BB962C8B-B14F-4D97-AF65-F5344CB8AC3E}">
        <p14:creationId xmlns:p14="http://schemas.microsoft.com/office/powerpoint/2010/main" val="2822642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2 colonnes titre long">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 Placeholder 4"/>
          <p:cNvSpPr>
            <a:spLocks noGrp="1"/>
          </p:cNvSpPr>
          <p:nvPr>
            <p:ph type="body" sz="quarter" idx="12"/>
          </p:nvPr>
        </p:nvSpPr>
        <p:spPr>
          <a:xfrm>
            <a:off x="162000"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en-US" dirty="0"/>
          </a:p>
        </p:txBody>
      </p:sp>
      <p:sp>
        <p:nvSpPr>
          <p:cNvPr id="8" name="Picture Placeholder 16"/>
          <p:cNvSpPr>
            <a:spLocks noGrp="1"/>
          </p:cNvSpPr>
          <p:nvPr>
            <p:ph type="pic" sz="quarter" idx="13"/>
          </p:nvPr>
        </p:nvSpPr>
        <p:spPr>
          <a:xfrm>
            <a:off x="4667250" y="1066799"/>
            <a:ext cx="4159250" cy="4944535"/>
          </a:xfrm>
          <a:prstGeom prst="rect">
            <a:avLst/>
          </a:prstGeom>
        </p:spPr>
        <p:txBody>
          <a:bodyPr vert="horz"/>
          <a:lstStyle/>
          <a:p>
            <a:pPr lvl="0"/>
            <a:r>
              <a:rPr lang="fr-CH" noProof="0" dirty="0"/>
              <a:t>Faire glisser l'image vers l'espace réservé ou cliquer sur l'icône pour l'ajouter</a:t>
            </a:r>
            <a:endParaRPr lang="en-US" noProof="0" dirty="0"/>
          </a:p>
        </p:txBody>
      </p:sp>
    </p:spTree>
    <p:extLst>
      <p:ext uri="{BB962C8B-B14F-4D97-AF65-F5344CB8AC3E}">
        <p14:creationId xmlns:p14="http://schemas.microsoft.com/office/powerpoint/2010/main" val="3161825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2 colonnes titre long">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 Placeholder 4"/>
          <p:cNvSpPr>
            <a:spLocks noGrp="1"/>
          </p:cNvSpPr>
          <p:nvPr>
            <p:ph type="body" sz="quarter" idx="12"/>
          </p:nvPr>
        </p:nvSpPr>
        <p:spPr>
          <a:xfrm>
            <a:off x="162000" y="1066799"/>
            <a:ext cx="55106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en-US" dirty="0"/>
          </a:p>
        </p:txBody>
      </p:sp>
      <p:sp>
        <p:nvSpPr>
          <p:cNvPr id="8" name="Picture Placeholder 16"/>
          <p:cNvSpPr>
            <a:spLocks noGrp="1"/>
          </p:cNvSpPr>
          <p:nvPr>
            <p:ph type="pic" sz="quarter" idx="13"/>
          </p:nvPr>
        </p:nvSpPr>
        <p:spPr>
          <a:xfrm>
            <a:off x="5827889" y="1066799"/>
            <a:ext cx="2987998" cy="4944535"/>
          </a:xfrm>
          <a:prstGeom prst="rect">
            <a:avLst/>
          </a:prstGeom>
        </p:spPr>
        <p:txBody>
          <a:bodyPr vert="horz"/>
          <a:lstStyle/>
          <a:p>
            <a:pPr lvl="0"/>
            <a:r>
              <a:rPr lang="fr-CH" noProof="0" dirty="0"/>
              <a:t>Faire glisser l'image vers l'espace réservé ou cliquer sur l'icône pour l'ajouter</a:t>
            </a:r>
            <a:endParaRPr lang="en-US" noProof="0" dirty="0"/>
          </a:p>
        </p:txBody>
      </p:sp>
    </p:spTree>
    <p:extLst>
      <p:ext uri="{BB962C8B-B14F-4D97-AF65-F5344CB8AC3E}">
        <p14:creationId xmlns:p14="http://schemas.microsoft.com/office/powerpoint/2010/main" val="780578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ounded Rectangle 9"/>
          <p:cNvSpPr/>
          <p:nvPr userDrawn="1"/>
        </p:nvSpPr>
        <p:spPr>
          <a:xfrm>
            <a:off x="195263" y="1122364"/>
            <a:ext cx="6640200" cy="2797614"/>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Picture Placeholder 5"/>
          <p:cNvSpPr>
            <a:spLocks noGrp="1"/>
          </p:cNvSpPr>
          <p:nvPr>
            <p:ph type="pic" sz="quarter" idx="13"/>
          </p:nvPr>
        </p:nvSpPr>
        <p:spPr>
          <a:xfrm>
            <a:off x="7054951" y="1122363"/>
            <a:ext cx="2100196" cy="4958340"/>
          </a:xfrm>
          <a:prstGeom prst="rect">
            <a:avLst/>
          </a:prstGeom>
        </p:spPr>
        <p:txBody>
          <a:bodyPr vert="horz"/>
          <a:lstStyle/>
          <a:p>
            <a:pPr lvl="0"/>
            <a:endParaRPr lang="en-US" noProof="0" dirty="0"/>
          </a:p>
        </p:txBody>
      </p:sp>
      <p:sp>
        <p:nvSpPr>
          <p:cNvPr id="16" name="Text Placeholder 4"/>
          <p:cNvSpPr>
            <a:spLocks noGrp="1"/>
          </p:cNvSpPr>
          <p:nvPr>
            <p:ph type="body" sz="quarter" idx="12"/>
          </p:nvPr>
        </p:nvSpPr>
        <p:spPr>
          <a:xfrm>
            <a:off x="295989" y="1122363"/>
            <a:ext cx="5522252"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p:txBody>
      </p:sp>
      <p:sp>
        <p:nvSpPr>
          <p:cNvPr id="6" name="Text Placeholder 4"/>
          <p:cNvSpPr>
            <a:spLocks noGrp="1"/>
          </p:cNvSpPr>
          <p:nvPr>
            <p:ph type="body" sz="quarter" idx="14"/>
          </p:nvPr>
        </p:nvSpPr>
        <p:spPr>
          <a:xfrm>
            <a:off x="162000" y="4029738"/>
            <a:ext cx="6673463" cy="2091356"/>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en-US" dirty="0"/>
          </a:p>
        </p:txBody>
      </p:sp>
    </p:spTree>
    <p:extLst>
      <p:ext uri="{BB962C8B-B14F-4D97-AF65-F5344CB8AC3E}">
        <p14:creationId xmlns:p14="http://schemas.microsoft.com/office/powerpoint/2010/main" val="888380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ounded Rectangle 9"/>
          <p:cNvSpPr/>
          <p:nvPr userDrawn="1"/>
        </p:nvSpPr>
        <p:spPr>
          <a:xfrm>
            <a:off x="195262" y="3969077"/>
            <a:ext cx="6721917" cy="2355019"/>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Picture Placeholder 5"/>
          <p:cNvSpPr>
            <a:spLocks noGrp="1"/>
          </p:cNvSpPr>
          <p:nvPr>
            <p:ph type="pic" sz="quarter" idx="13"/>
          </p:nvPr>
        </p:nvSpPr>
        <p:spPr>
          <a:xfrm>
            <a:off x="7054951" y="1122363"/>
            <a:ext cx="2100196" cy="4958340"/>
          </a:xfrm>
          <a:prstGeom prst="rect">
            <a:avLst/>
          </a:prstGeom>
        </p:spPr>
        <p:txBody>
          <a:bodyPr vert="horz"/>
          <a:lstStyle/>
          <a:p>
            <a:pPr lvl="0"/>
            <a:endParaRPr lang="en-US" noProof="0" dirty="0"/>
          </a:p>
        </p:txBody>
      </p:sp>
      <p:sp>
        <p:nvSpPr>
          <p:cNvPr id="8" name="Text Placeholder 4"/>
          <p:cNvSpPr>
            <a:spLocks noGrp="1"/>
          </p:cNvSpPr>
          <p:nvPr>
            <p:ph type="body" sz="quarter" idx="14"/>
          </p:nvPr>
        </p:nvSpPr>
        <p:spPr>
          <a:xfrm>
            <a:off x="162000" y="1080962"/>
            <a:ext cx="6673463" cy="2091356"/>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en-US" dirty="0"/>
          </a:p>
        </p:txBody>
      </p:sp>
      <p:sp>
        <p:nvSpPr>
          <p:cNvPr id="9" name="Text Placeholder 4"/>
          <p:cNvSpPr>
            <a:spLocks noGrp="1"/>
          </p:cNvSpPr>
          <p:nvPr>
            <p:ph type="body" sz="quarter" idx="12"/>
          </p:nvPr>
        </p:nvSpPr>
        <p:spPr>
          <a:xfrm>
            <a:off x="295989" y="4082480"/>
            <a:ext cx="6539474" cy="2154644"/>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p:txBody>
      </p:sp>
    </p:spTree>
    <p:extLst>
      <p:ext uri="{BB962C8B-B14F-4D97-AF65-F5344CB8AC3E}">
        <p14:creationId xmlns:p14="http://schemas.microsoft.com/office/powerpoint/2010/main" val="4074474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ounded Rectangle 9"/>
          <p:cNvSpPr/>
          <p:nvPr userDrawn="1"/>
        </p:nvSpPr>
        <p:spPr>
          <a:xfrm>
            <a:off x="195262" y="3969077"/>
            <a:ext cx="8582026" cy="2355019"/>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 Placeholder 4"/>
          <p:cNvSpPr>
            <a:spLocks noGrp="1"/>
          </p:cNvSpPr>
          <p:nvPr>
            <p:ph type="body" sz="quarter" idx="14"/>
          </p:nvPr>
        </p:nvSpPr>
        <p:spPr>
          <a:xfrm>
            <a:off x="162000" y="1080962"/>
            <a:ext cx="8615288" cy="2091356"/>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en-US" dirty="0"/>
          </a:p>
        </p:txBody>
      </p:sp>
      <p:sp>
        <p:nvSpPr>
          <p:cNvPr id="9" name="Text Placeholder 4"/>
          <p:cNvSpPr>
            <a:spLocks noGrp="1"/>
          </p:cNvSpPr>
          <p:nvPr>
            <p:ph type="body" sz="quarter" idx="12"/>
          </p:nvPr>
        </p:nvSpPr>
        <p:spPr>
          <a:xfrm>
            <a:off x="295989" y="4082480"/>
            <a:ext cx="8325900" cy="2154644"/>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p:txBody>
      </p:sp>
    </p:spTree>
    <p:extLst>
      <p:ext uri="{BB962C8B-B14F-4D97-AF65-F5344CB8AC3E}">
        <p14:creationId xmlns:p14="http://schemas.microsoft.com/office/powerpoint/2010/main" val="32617537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ounded Rectangle 9"/>
          <p:cNvSpPr/>
          <p:nvPr userDrawn="1"/>
        </p:nvSpPr>
        <p:spPr>
          <a:xfrm>
            <a:off x="195262" y="3172319"/>
            <a:ext cx="8695014" cy="3151778"/>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 Placeholder 4"/>
          <p:cNvSpPr>
            <a:spLocks noGrp="1"/>
          </p:cNvSpPr>
          <p:nvPr>
            <p:ph type="body" sz="quarter" idx="14"/>
          </p:nvPr>
        </p:nvSpPr>
        <p:spPr>
          <a:xfrm>
            <a:off x="162000" y="1080962"/>
            <a:ext cx="8728276" cy="2091356"/>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en-US" dirty="0"/>
          </a:p>
        </p:txBody>
      </p:sp>
      <p:sp>
        <p:nvSpPr>
          <p:cNvPr id="9" name="Text Placeholder 4"/>
          <p:cNvSpPr>
            <a:spLocks noGrp="1"/>
          </p:cNvSpPr>
          <p:nvPr>
            <p:ph type="body" sz="quarter" idx="12"/>
          </p:nvPr>
        </p:nvSpPr>
        <p:spPr>
          <a:xfrm>
            <a:off x="295988" y="3265984"/>
            <a:ext cx="8390173" cy="2971140"/>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p:txBody>
      </p:sp>
    </p:spTree>
    <p:extLst>
      <p:ext uri="{BB962C8B-B14F-4D97-AF65-F5344CB8AC3E}">
        <p14:creationId xmlns:p14="http://schemas.microsoft.com/office/powerpoint/2010/main" val="3831525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p:spPr>
        <p:txBody>
          <a:bodyPr vert="horz"/>
          <a:lstStyle/>
          <a:p>
            <a:pPr lvl="0"/>
            <a:endParaRPr lang="en-US" noProof="0"/>
          </a:p>
        </p:txBody>
      </p:sp>
    </p:spTree>
    <p:extLst>
      <p:ext uri="{BB962C8B-B14F-4D97-AF65-F5344CB8AC3E}">
        <p14:creationId xmlns:p14="http://schemas.microsoft.com/office/powerpoint/2010/main" val="9063656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ounded Rectangle 9"/>
          <p:cNvSpPr/>
          <p:nvPr userDrawn="1"/>
        </p:nvSpPr>
        <p:spPr>
          <a:xfrm>
            <a:off x="194469" y="1122363"/>
            <a:ext cx="5824537" cy="4994275"/>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Picture Placeholder 5"/>
          <p:cNvSpPr>
            <a:spLocks noGrp="1"/>
          </p:cNvSpPr>
          <p:nvPr>
            <p:ph type="pic" sz="quarter" idx="13"/>
          </p:nvPr>
        </p:nvSpPr>
        <p:spPr>
          <a:xfrm>
            <a:off x="6167147" y="1122363"/>
            <a:ext cx="2988000" cy="4958340"/>
          </a:xfrm>
          <a:prstGeom prst="rect">
            <a:avLst/>
          </a:prstGeom>
        </p:spPr>
        <p:txBody>
          <a:bodyPr vert="horz"/>
          <a:lstStyle/>
          <a:p>
            <a:pPr lvl="0"/>
            <a:endParaRPr lang="en-US" noProof="0" dirty="0"/>
          </a:p>
        </p:txBody>
      </p:sp>
      <p:sp>
        <p:nvSpPr>
          <p:cNvPr id="16" name="Text Placeholder 4"/>
          <p:cNvSpPr>
            <a:spLocks noGrp="1"/>
          </p:cNvSpPr>
          <p:nvPr>
            <p:ph type="body" sz="quarter" idx="12"/>
          </p:nvPr>
        </p:nvSpPr>
        <p:spPr>
          <a:xfrm>
            <a:off x="295989" y="1122363"/>
            <a:ext cx="5522252"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p:txBody>
      </p:sp>
    </p:spTree>
    <p:extLst>
      <p:ext uri="{BB962C8B-B14F-4D97-AF65-F5344CB8AC3E}">
        <p14:creationId xmlns:p14="http://schemas.microsoft.com/office/powerpoint/2010/main" val="40347378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ounded Rectangle 9"/>
          <p:cNvSpPr/>
          <p:nvPr userDrawn="1"/>
        </p:nvSpPr>
        <p:spPr>
          <a:xfrm>
            <a:off x="3106738" y="1122363"/>
            <a:ext cx="5824537" cy="4994275"/>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Picture Placeholder 5"/>
          <p:cNvSpPr>
            <a:spLocks noGrp="1"/>
          </p:cNvSpPr>
          <p:nvPr>
            <p:ph type="pic" sz="quarter" idx="13"/>
          </p:nvPr>
        </p:nvSpPr>
        <p:spPr>
          <a:xfrm>
            <a:off x="-22151" y="0"/>
            <a:ext cx="2988000" cy="6858000"/>
          </a:xfrm>
          <a:prstGeom prst="rect">
            <a:avLst/>
          </a:prstGeom>
        </p:spPr>
        <p:txBody>
          <a:bodyPr vert="horz"/>
          <a:lstStyle/>
          <a:p>
            <a:pPr lvl="0"/>
            <a:endParaRPr lang="en-US" noProof="0" dirty="0"/>
          </a:p>
        </p:txBody>
      </p:sp>
      <p:sp>
        <p:nvSpPr>
          <p:cNvPr id="16" name="Text Placeholder 4"/>
          <p:cNvSpPr>
            <a:spLocks noGrp="1"/>
          </p:cNvSpPr>
          <p:nvPr>
            <p:ph type="body" sz="quarter" idx="12"/>
          </p:nvPr>
        </p:nvSpPr>
        <p:spPr>
          <a:xfrm>
            <a:off x="3255037" y="1144636"/>
            <a:ext cx="5522252"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p:txBody>
      </p:sp>
    </p:spTree>
    <p:extLst>
      <p:ext uri="{BB962C8B-B14F-4D97-AF65-F5344CB8AC3E}">
        <p14:creationId xmlns:p14="http://schemas.microsoft.com/office/powerpoint/2010/main" val="141356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5" name="Rounded Rectangle 9"/>
          <p:cNvSpPr/>
          <p:nvPr userDrawn="1"/>
        </p:nvSpPr>
        <p:spPr>
          <a:xfrm>
            <a:off x="182563" y="131763"/>
            <a:ext cx="8748712" cy="5984875"/>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13"/>
          <p:cNvSpPr txBox="1">
            <a:spLocks noChangeArrowheads="1"/>
          </p:cNvSpPr>
          <p:nvPr userDrawn="1"/>
        </p:nvSpPr>
        <p:spPr bwMode="auto">
          <a:xfrm>
            <a:off x="1066800" y="396875"/>
            <a:ext cx="37592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endParaRPr lang="fr-FR">
              <a:latin typeface="Calibri" charset="0"/>
            </a:endParaRPr>
          </a:p>
        </p:txBody>
      </p:sp>
      <p:sp>
        <p:nvSpPr>
          <p:cNvPr id="7" name="TextBox 14"/>
          <p:cNvSpPr txBox="1">
            <a:spLocks noChangeArrowheads="1"/>
          </p:cNvSpPr>
          <p:nvPr userDrawn="1"/>
        </p:nvSpPr>
        <p:spPr bwMode="auto">
          <a:xfrm>
            <a:off x="955675" y="309563"/>
            <a:ext cx="408305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fr-CH" sz="2800">
                <a:solidFill>
                  <a:srgbClr val="FFFFFF"/>
                </a:solidFill>
                <a:latin typeface="Cambria" charset="0"/>
                <a:cs typeface="Cambria" charset="0"/>
              </a:rPr>
              <a:t> </a:t>
            </a:r>
          </a:p>
          <a:p>
            <a:pPr>
              <a:defRPr/>
            </a:pPr>
            <a:endParaRPr lang="en-US">
              <a:latin typeface="Calibri" charset="0"/>
            </a:endParaRPr>
          </a:p>
        </p:txBody>
      </p:sp>
      <p:pic>
        <p:nvPicPr>
          <p:cNvPr id="8" name="Picture 15"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7" descr="rouages.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0675" y="304800"/>
            <a:ext cx="558800" cy="55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 Placeholder 4"/>
          <p:cNvSpPr>
            <a:spLocks noGrp="1"/>
          </p:cNvSpPr>
          <p:nvPr>
            <p:ph type="body" sz="quarter" idx="12"/>
          </p:nvPr>
        </p:nvSpPr>
        <p:spPr>
          <a:xfrm>
            <a:off x="579120" y="1058333"/>
            <a:ext cx="8220393"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p:txBody>
      </p:sp>
      <p:sp>
        <p:nvSpPr>
          <p:cNvPr id="17" name="Picture Placeholder 16"/>
          <p:cNvSpPr>
            <a:spLocks noGrp="1"/>
          </p:cNvSpPr>
          <p:nvPr>
            <p:ph type="pic" sz="quarter" idx="13"/>
          </p:nvPr>
        </p:nvSpPr>
        <p:spPr>
          <a:xfrm>
            <a:off x="879475" y="2835275"/>
            <a:ext cx="4159250" cy="2976563"/>
          </a:xfrm>
          <a:prstGeom prst="rect">
            <a:avLst/>
          </a:prstGeom>
        </p:spPr>
        <p:txBody>
          <a:bodyPr vert="horz"/>
          <a:lstStyle/>
          <a:p>
            <a:pPr lvl="0"/>
            <a:r>
              <a:rPr lang="fr-CH" noProof="0"/>
              <a:t>Faire glisser l'image vers l'espace réservé ou cliquer sur l'icône pour l'ajouter</a:t>
            </a:r>
            <a:endParaRPr lang="en-US" noProof="0" dirty="0"/>
          </a:p>
        </p:txBody>
      </p:sp>
      <p:sp>
        <p:nvSpPr>
          <p:cNvPr id="11" name="Title Placeholder 17"/>
          <p:cNvSpPr>
            <a:spLocks noGrp="1"/>
          </p:cNvSpPr>
          <p:nvPr>
            <p:ph type="title"/>
          </p:nvPr>
        </p:nvSpPr>
        <p:spPr>
          <a:xfrm>
            <a:off x="1066800" y="280045"/>
            <a:ext cx="3872428" cy="563672"/>
          </a:xfrm>
          <a:prstGeom prst="rect">
            <a:avLst/>
          </a:prstGeom>
        </p:spPr>
        <p:txBody>
          <a:bodyPr vert="horz" lIns="91440" tIns="45720" rIns="91440" bIns="45720" rtlCol="0" anchor="ctr" anchorCtr="0">
            <a:noAutofit/>
          </a:bodyPr>
          <a:lstStyle>
            <a:lvl1pPr>
              <a:defRPr sz="2800" cap="none"/>
            </a:lvl1pPr>
          </a:lstStyle>
          <a:p>
            <a:r>
              <a:rPr lang="fr-CH"/>
              <a:t>Cliquez et modifiez le titre</a:t>
            </a:r>
            <a:endParaRPr lang="en-US" dirty="0"/>
          </a:p>
        </p:txBody>
      </p:sp>
    </p:spTree>
    <p:extLst>
      <p:ext uri="{BB962C8B-B14F-4D97-AF65-F5344CB8AC3E}">
        <p14:creationId xmlns:p14="http://schemas.microsoft.com/office/powerpoint/2010/main" val="23800012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grpSp>
        <p:nvGrpSpPr>
          <p:cNvPr id="5" name="Group 11"/>
          <p:cNvGrpSpPr>
            <a:grpSpLocks/>
          </p:cNvGrpSpPr>
          <p:nvPr userDrawn="1"/>
        </p:nvGrpSpPr>
        <p:grpSpPr bwMode="auto">
          <a:xfrm>
            <a:off x="228600" y="207963"/>
            <a:ext cx="6253163" cy="2840037"/>
            <a:chOff x="228600" y="208280"/>
            <a:chExt cx="6253480" cy="2839720"/>
          </a:xfrm>
        </p:grpSpPr>
        <p:sp>
          <p:nvSpPr>
            <p:cNvPr id="6" name="Rounded Rectangle 15"/>
            <p:cNvSpPr/>
            <p:nvPr userDrawn="1"/>
          </p:nvSpPr>
          <p:spPr>
            <a:xfrm>
              <a:off x="508014" y="517807"/>
              <a:ext cx="5974066" cy="2530193"/>
            </a:xfrm>
            <a:prstGeom prst="roundRect">
              <a:avLst>
                <a:gd name="adj" fmla="val 4109"/>
              </a:avLst>
            </a:prstGeom>
            <a:solidFill>
              <a:srgbClr val="3599D9"/>
            </a:solidFill>
            <a:effectLst>
              <a:outerShdw blurRad="180975" dist="12700" dir="2700000" algn="tl" rotWithShape="0">
                <a:prstClr val="black">
                  <a:alpha val="23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17"/>
            <p:cNvSpPr/>
            <p:nvPr userDrawn="1"/>
          </p:nvSpPr>
          <p:spPr>
            <a:xfrm>
              <a:off x="228600" y="208280"/>
              <a:ext cx="746163" cy="746042"/>
            </a:xfrm>
            <a:prstGeom prst="ellipse">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TextBox 20"/>
          <p:cNvSpPr txBox="1">
            <a:spLocks noChangeArrowheads="1"/>
          </p:cNvSpPr>
          <p:nvPr userDrawn="1"/>
        </p:nvSpPr>
        <p:spPr bwMode="auto">
          <a:xfrm>
            <a:off x="1066800" y="396875"/>
            <a:ext cx="37592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endParaRPr lang="fr-FR">
              <a:latin typeface="Calibri" charset="0"/>
            </a:endParaRPr>
          </a:p>
        </p:txBody>
      </p:sp>
      <p:pic>
        <p:nvPicPr>
          <p:cNvPr id="9"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4" descr="rouages.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0675" y="304800"/>
            <a:ext cx="558800" cy="55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Picture Placeholder 16"/>
          <p:cNvSpPr>
            <a:spLocks noGrp="1"/>
          </p:cNvSpPr>
          <p:nvPr>
            <p:ph type="pic" sz="quarter" idx="13"/>
          </p:nvPr>
        </p:nvSpPr>
        <p:spPr>
          <a:xfrm>
            <a:off x="508000" y="3338090"/>
            <a:ext cx="4159250" cy="2976563"/>
          </a:xfrm>
          <a:prstGeom prst="rect">
            <a:avLst/>
          </a:prstGeom>
        </p:spPr>
        <p:txBody>
          <a:bodyPr vert="horz"/>
          <a:lstStyle/>
          <a:p>
            <a:pPr lvl="0"/>
            <a:r>
              <a:rPr lang="fr-CH" noProof="0" dirty="0"/>
              <a:t>Faire glisser l'image vers l'espace réservé ou cliquer sur l'icône pour l'ajouter</a:t>
            </a:r>
            <a:endParaRPr lang="en-US" noProof="0" dirty="0"/>
          </a:p>
        </p:txBody>
      </p:sp>
      <p:sp>
        <p:nvSpPr>
          <p:cNvPr id="11" name="Text Placeholder 4"/>
          <p:cNvSpPr>
            <a:spLocks noGrp="1"/>
          </p:cNvSpPr>
          <p:nvPr>
            <p:ph type="body" sz="quarter" idx="12"/>
          </p:nvPr>
        </p:nvSpPr>
        <p:spPr>
          <a:xfrm>
            <a:off x="579121" y="1058333"/>
            <a:ext cx="5902960" cy="19896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p:txBody>
      </p:sp>
      <p:sp>
        <p:nvSpPr>
          <p:cNvPr id="13" name="Title Placeholder 17"/>
          <p:cNvSpPr>
            <a:spLocks noGrp="1"/>
          </p:cNvSpPr>
          <p:nvPr>
            <p:ph type="title"/>
          </p:nvPr>
        </p:nvSpPr>
        <p:spPr>
          <a:xfrm>
            <a:off x="1066800" y="449377"/>
            <a:ext cx="3872428" cy="563672"/>
          </a:xfrm>
          <a:prstGeom prst="rect">
            <a:avLst/>
          </a:prstGeom>
        </p:spPr>
        <p:txBody>
          <a:bodyPr vert="horz" lIns="91440" tIns="45720" rIns="91440" bIns="45720" rtlCol="0" anchor="ctr" anchorCtr="0">
            <a:noAutofit/>
          </a:bodyPr>
          <a:lstStyle>
            <a:lvl1pPr>
              <a:defRPr sz="2800" cap="none"/>
            </a:lvl1pPr>
          </a:lstStyle>
          <a:p>
            <a:r>
              <a:rPr lang="fr-CH"/>
              <a:t>Cliquez et modifiez le titre</a:t>
            </a:r>
            <a:endParaRPr lang="en-US" dirty="0"/>
          </a:p>
        </p:txBody>
      </p:sp>
    </p:spTree>
    <p:extLst>
      <p:ext uri="{BB962C8B-B14F-4D97-AF65-F5344CB8AC3E}">
        <p14:creationId xmlns:p14="http://schemas.microsoft.com/office/powerpoint/2010/main" val="513084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grpSp>
        <p:nvGrpSpPr>
          <p:cNvPr id="5" name="Group 11"/>
          <p:cNvGrpSpPr>
            <a:grpSpLocks/>
          </p:cNvGrpSpPr>
          <p:nvPr userDrawn="1"/>
        </p:nvGrpSpPr>
        <p:grpSpPr bwMode="auto">
          <a:xfrm>
            <a:off x="228600" y="207963"/>
            <a:ext cx="8802688" cy="2840037"/>
            <a:chOff x="228600" y="208280"/>
            <a:chExt cx="8802510" cy="2839720"/>
          </a:xfrm>
        </p:grpSpPr>
        <p:sp>
          <p:nvSpPr>
            <p:cNvPr id="6" name="Rounded Rectangle 15"/>
            <p:cNvSpPr/>
            <p:nvPr userDrawn="1"/>
          </p:nvSpPr>
          <p:spPr>
            <a:xfrm>
              <a:off x="507994" y="517807"/>
              <a:ext cx="8523116" cy="2530193"/>
            </a:xfrm>
            <a:prstGeom prst="roundRect">
              <a:avLst>
                <a:gd name="adj" fmla="val 4109"/>
              </a:avLst>
            </a:prstGeom>
            <a:solidFill>
              <a:srgbClr val="3599D9"/>
            </a:solidFill>
            <a:effectLst>
              <a:outerShdw blurRad="180975" dist="12700" dir="2700000" algn="tl" rotWithShape="0">
                <a:prstClr val="black">
                  <a:alpha val="23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17"/>
            <p:cNvSpPr/>
            <p:nvPr userDrawn="1"/>
          </p:nvSpPr>
          <p:spPr>
            <a:xfrm>
              <a:off x="228600" y="208280"/>
              <a:ext cx="746110" cy="746042"/>
            </a:xfrm>
            <a:prstGeom prst="ellipse">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TextBox 20"/>
          <p:cNvSpPr txBox="1">
            <a:spLocks noChangeArrowheads="1"/>
          </p:cNvSpPr>
          <p:nvPr userDrawn="1"/>
        </p:nvSpPr>
        <p:spPr bwMode="auto">
          <a:xfrm>
            <a:off x="1066800" y="396875"/>
            <a:ext cx="37592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endParaRPr lang="fr-FR">
              <a:latin typeface="Calibri" charset="0"/>
            </a:endParaRPr>
          </a:p>
        </p:txBody>
      </p:sp>
      <p:sp>
        <p:nvSpPr>
          <p:cNvPr id="9" name="TextBox 21"/>
          <p:cNvSpPr txBox="1">
            <a:spLocks noChangeArrowheads="1"/>
          </p:cNvSpPr>
          <p:nvPr userDrawn="1"/>
        </p:nvSpPr>
        <p:spPr bwMode="auto">
          <a:xfrm>
            <a:off x="879475" y="508000"/>
            <a:ext cx="40830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fr-CH" sz="2800">
                <a:solidFill>
                  <a:srgbClr val="FFFFFF"/>
                </a:solidFill>
                <a:latin typeface="Cambria" charset="0"/>
                <a:cs typeface="Cambria" charset="0"/>
              </a:rPr>
              <a:t> </a:t>
            </a:r>
          </a:p>
        </p:txBody>
      </p:sp>
      <p:pic>
        <p:nvPicPr>
          <p:cNvPr id="10"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4" descr="rouages.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0675" y="304800"/>
            <a:ext cx="558800" cy="55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Picture Placeholder 16"/>
          <p:cNvSpPr>
            <a:spLocks noGrp="1"/>
          </p:cNvSpPr>
          <p:nvPr>
            <p:ph type="pic" sz="quarter" idx="13"/>
          </p:nvPr>
        </p:nvSpPr>
        <p:spPr>
          <a:xfrm>
            <a:off x="508000" y="3338090"/>
            <a:ext cx="4159250" cy="2976563"/>
          </a:xfrm>
          <a:prstGeom prst="rect">
            <a:avLst/>
          </a:prstGeom>
        </p:spPr>
        <p:txBody>
          <a:bodyPr vert="horz"/>
          <a:lstStyle/>
          <a:p>
            <a:pPr lvl="0"/>
            <a:r>
              <a:rPr lang="fr-CH" noProof="0" dirty="0"/>
              <a:t>Faire glisser l'image vers l'espace réservé ou cliquer sur l'icône pour l'ajouter</a:t>
            </a:r>
            <a:endParaRPr lang="en-US" noProof="0" dirty="0"/>
          </a:p>
        </p:txBody>
      </p:sp>
      <p:sp>
        <p:nvSpPr>
          <p:cNvPr id="11" name="Text Placeholder 4"/>
          <p:cNvSpPr>
            <a:spLocks noGrp="1"/>
          </p:cNvSpPr>
          <p:nvPr>
            <p:ph type="body" sz="quarter" idx="12"/>
          </p:nvPr>
        </p:nvSpPr>
        <p:spPr>
          <a:xfrm>
            <a:off x="579120" y="1058333"/>
            <a:ext cx="8324991" cy="18626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p:txBody>
      </p:sp>
      <p:sp>
        <p:nvSpPr>
          <p:cNvPr id="13" name="Title Placeholder 17"/>
          <p:cNvSpPr>
            <a:spLocks noGrp="1"/>
          </p:cNvSpPr>
          <p:nvPr>
            <p:ph type="title"/>
          </p:nvPr>
        </p:nvSpPr>
        <p:spPr>
          <a:xfrm>
            <a:off x="1066800" y="449377"/>
            <a:ext cx="3872428" cy="563672"/>
          </a:xfrm>
          <a:prstGeom prst="rect">
            <a:avLst/>
          </a:prstGeom>
        </p:spPr>
        <p:txBody>
          <a:bodyPr vert="horz" lIns="91440" tIns="45720" rIns="91440" bIns="45720" rtlCol="0" anchor="ctr" anchorCtr="0">
            <a:noAutofit/>
          </a:bodyPr>
          <a:lstStyle>
            <a:lvl1pPr>
              <a:defRPr sz="2800" cap="none"/>
            </a:lvl1pPr>
          </a:lstStyle>
          <a:p>
            <a:r>
              <a:rPr lang="fr-CH"/>
              <a:t>Cliquez et modifiez le titre</a:t>
            </a:r>
            <a:endParaRPr lang="en-US" dirty="0"/>
          </a:p>
        </p:txBody>
      </p:sp>
    </p:spTree>
    <p:extLst>
      <p:ext uri="{BB962C8B-B14F-4D97-AF65-F5344CB8AC3E}">
        <p14:creationId xmlns:p14="http://schemas.microsoft.com/office/powerpoint/2010/main" val="34029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onne titre">
    <p:spTree>
      <p:nvGrpSpPr>
        <p:cNvPr id="1" name=""/>
        <p:cNvGrpSpPr/>
        <p:nvPr/>
      </p:nvGrpSpPr>
      <p:grpSpPr>
        <a:xfrm>
          <a:off x="0" y="0"/>
          <a:ext cx="0" cy="0"/>
          <a:chOff x="0" y="0"/>
          <a:chExt cx="0" cy="0"/>
        </a:xfrm>
      </p:grpSpPr>
      <p:sp>
        <p:nvSpPr>
          <p:cNvPr id="5" name="Rectangle 4"/>
          <p:cNvSpPr/>
          <p:nvPr userDrawn="1"/>
        </p:nvSpPr>
        <p:spPr>
          <a:xfrm>
            <a:off x="-93663" y="217488"/>
            <a:ext cx="408146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20" descr="pointille_titr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01875" y="233363"/>
            <a:ext cx="6245225" cy="550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8" descr="vignette_haut.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en-US" dirty="0"/>
          </a:p>
        </p:txBody>
      </p:sp>
      <p:sp>
        <p:nvSpPr>
          <p:cNvPr id="6" name="Picture Placeholder 5"/>
          <p:cNvSpPr>
            <a:spLocks noGrp="1"/>
          </p:cNvSpPr>
          <p:nvPr>
            <p:ph type="pic" sz="quarter" idx="13"/>
          </p:nvPr>
        </p:nvSpPr>
        <p:spPr>
          <a:xfrm>
            <a:off x="-22150" y="3319464"/>
            <a:ext cx="9166150" cy="2851150"/>
          </a:xfrm>
          <a:prstGeom prst="rect">
            <a:avLst/>
          </a:prstGeom>
        </p:spPr>
        <p:txBody>
          <a:bodyPr vert="horz"/>
          <a:lstStyle/>
          <a:p>
            <a:pPr lvl="0"/>
            <a:endParaRPr lang="en-US" noProof="0" dirty="0"/>
          </a:p>
        </p:txBody>
      </p:sp>
      <p:sp>
        <p:nvSpPr>
          <p:cNvPr id="16" name="Title Placeholder 17"/>
          <p:cNvSpPr>
            <a:spLocks noGrp="1"/>
          </p:cNvSpPr>
          <p:nvPr>
            <p:ph type="title"/>
          </p:nvPr>
        </p:nvSpPr>
        <p:spPr>
          <a:xfrm>
            <a:off x="67730" y="217634"/>
            <a:ext cx="3872428" cy="563672"/>
          </a:xfrm>
          <a:prstGeom prst="rect">
            <a:avLst/>
          </a:prstGeom>
        </p:spPr>
        <p:txBody>
          <a:bodyPr vert="horz" lIns="91440" tIns="45720" rIns="91440" bIns="45720" rtlCol="0" anchor="ctr" anchorCtr="0">
            <a:noAutofit/>
          </a:bodyPr>
          <a:lstStyle>
            <a:lvl1pPr>
              <a:defRPr sz="2800" cap="none"/>
            </a:lvl1pPr>
          </a:lstStyle>
          <a:p>
            <a:r>
              <a:rPr lang="fr-CH" dirty="0"/>
              <a:t>Cliquez et modifiez le titre</a:t>
            </a:r>
            <a:endParaRPr lang="en-US" dirty="0"/>
          </a:p>
        </p:txBody>
      </p:sp>
    </p:spTree>
    <p:extLst>
      <p:ext uri="{BB962C8B-B14F-4D97-AF65-F5344CB8AC3E}">
        <p14:creationId xmlns:p14="http://schemas.microsoft.com/office/powerpoint/2010/main" val="355783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1 colonne titre">
    <p:spTree>
      <p:nvGrpSpPr>
        <p:cNvPr id="1" name=""/>
        <p:cNvGrpSpPr/>
        <p:nvPr/>
      </p:nvGrpSpPr>
      <p:grpSpPr>
        <a:xfrm>
          <a:off x="0" y="0"/>
          <a:ext cx="0" cy="0"/>
          <a:chOff x="0" y="0"/>
          <a:chExt cx="0" cy="0"/>
        </a:xfrm>
      </p:grpSpPr>
      <p:pic>
        <p:nvPicPr>
          <p:cNvPr id="4"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Placeholder 4"/>
          <p:cNvSpPr>
            <a:spLocks noGrp="1"/>
          </p:cNvSpPr>
          <p:nvPr>
            <p:ph type="body" sz="quarter" idx="12"/>
          </p:nvPr>
        </p:nvSpPr>
        <p:spPr>
          <a:xfrm>
            <a:off x="3028153" y="1058333"/>
            <a:ext cx="6048000"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en-US" dirty="0"/>
          </a:p>
        </p:txBody>
      </p:sp>
      <p:sp>
        <p:nvSpPr>
          <p:cNvPr id="6" name="Picture Placeholder 5"/>
          <p:cNvSpPr>
            <a:spLocks noGrp="1"/>
          </p:cNvSpPr>
          <p:nvPr>
            <p:ph type="pic" sz="quarter" idx="13"/>
          </p:nvPr>
        </p:nvSpPr>
        <p:spPr>
          <a:xfrm>
            <a:off x="-22151" y="0"/>
            <a:ext cx="2988000" cy="6858000"/>
          </a:xfrm>
          <a:prstGeom prst="rect">
            <a:avLst/>
          </a:prstGeom>
        </p:spPr>
        <p:txBody>
          <a:bodyPr vert="horz"/>
          <a:lstStyle/>
          <a:p>
            <a:pPr lvl="0"/>
            <a:endParaRPr lang="en-US" noProof="0" dirty="0"/>
          </a:p>
        </p:txBody>
      </p:sp>
    </p:spTree>
    <p:extLst>
      <p:ext uri="{BB962C8B-B14F-4D97-AF65-F5344CB8AC3E}">
        <p14:creationId xmlns:p14="http://schemas.microsoft.com/office/powerpoint/2010/main" val="767372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1 colonne titre">
    <p:spTree>
      <p:nvGrpSpPr>
        <p:cNvPr id="1" name=""/>
        <p:cNvGrpSpPr/>
        <p:nvPr/>
      </p:nvGrpSpPr>
      <p:grpSpPr>
        <a:xfrm>
          <a:off x="0" y="0"/>
          <a:ext cx="0" cy="0"/>
          <a:chOff x="0" y="0"/>
          <a:chExt cx="0" cy="0"/>
        </a:xfrm>
      </p:grpSpPr>
      <p:pic>
        <p:nvPicPr>
          <p:cNvPr id="4"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Placeholder 4"/>
          <p:cNvSpPr>
            <a:spLocks noGrp="1"/>
          </p:cNvSpPr>
          <p:nvPr>
            <p:ph type="body" sz="quarter" idx="12"/>
          </p:nvPr>
        </p:nvSpPr>
        <p:spPr>
          <a:xfrm>
            <a:off x="3028153" y="1058333"/>
            <a:ext cx="6048000"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en-US" dirty="0"/>
          </a:p>
        </p:txBody>
      </p:sp>
      <p:sp>
        <p:nvSpPr>
          <p:cNvPr id="6" name="Picture Placeholder 5"/>
          <p:cNvSpPr>
            <a:spLocks noGrp="1"/>
          </p:cNvSpPr>
          <p:nvPr>
            <p:ph type="pic" sz="quarter" idx="13"/>
          </p:nvPr>
        </p:nvSpPr>
        <p:spPr>
          <a:xfrm>
            <a:off x="-22151" y="1058332"/>
            <a:ext cx="2988000" cy="5799667"/>
          </a:xfrm>
          <a:prstGeom prst="rect">
            <a:avLst/>
          </a:prstGeom>
        </p:spPr>
        <p:txBody>
          <a:bodyPr vert="horz"/>
          <a:lstStyle/>
          <a:p>
            <a:pPr lvl="0"/>
            <a:endParaRPr lang="en-US" noProof="0" dirty="0"/>
          </a:p>
        </p:txBody>
      </p:sp>
      <p:sp>
        <p:nvSpPr>
          <p:cNvPr id="5" name="Rectangle 4"/>
          <p:cNvSpPr/>
          <p:nvPr userDrawn="1"/>
        </p:nvSpPr>
        <p:spPr>
          <a:xfrm>
            <a:off x="-93663" y="217488"/>
            <a:ext cx="6363062"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Placeholder 17"/>
          <p:cNvSpPr>
            <a:spLocks noGrp="1"/>
          </p:cNvSpPr>
          <p:nvPr>
            <p:ph type="title"/>
          </p:nvPr>
        </p:nvSpPr>
        <p:spPr>
          <a:xfrm>
            <a:off x="67729" y="217634"/>
            <a:ext cx="5877391" cy="563672"/>
          </a:xfrm>
          <a:prstGeom prst="rect">
            <a:avLst/>
          </a:prstGeom>
        </p:spPr>
        <p:txBody>
          <a:bodyPr vert="horz" lIns="91440" tIns="45720" rIns="91440" bIns="45720" rtlCol="0" anchor="ctr" anchorCtr="0">
            <a:noAutofit/>
          </a:bodyPr>
          <a:lstStyle>
            <a:lvl1pPr>
              <a:defRPr sz="2800" cap="none"/>
            </a:lvl1pPr>
          </a:lstStyle>
          <a:p>
            <a:r>
              <a:rPr lang="fr-CH" dirty="0"/>
              <a:t>Cliquez et modifiez le </a:t>
            </a:r>
            <a:endParaRPr lang="en-US" dirty="0"/>
          </a:p>
        </p:txBody>
      </p:sp>
    </p:spTree>
    <p:extLst>
      <p:ext uri="{BB962C8B-B14F-4D97-AF65-F5344CB8AC3E}">
        <p14:creationId xmlns:p14="http://schemas.microsoft.com/office/powerpoint/2010/main" val="2043196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1 colonne titre">
    <p:spTree>
      <p:nvGrpSpPr>
        <p:cNvPr id="1" name=""/>
        <p:cNvGrpSpPr/>
        <p:nvPr/>
      </p:nvGrpSpPr>
      <p:grpSpPr>
        <a:xfrm>
          <a:off x="0" y="0"/>
          <a:ext cx="0" cy="0"/>
          <a:chOff x="0" y="0"/>
          <a:chExt cx="0" cy="0"/>
        </a:xfrm>
      </p:grpSpPr>
      <p:pic>
        <p:nvPicPr>
          <p:cNvPr id="4"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en-US" dirty="0"/>
          </a:p>
        </p:txBody>
      </p:sp>
      <p:sp>
        <p:nvSpPr>
          <p:cNvPr id="6" name="Picture Placeholder 5"/>
          <p:cNvSpPr>
            <a:spLocks noGrp="1"/>
          </p:cNvSpPr>
          <p:nvPr>
            <p:ph type="pic" sz="quarter" idx="13"/>
          </p:nvPr>
        </p:nvSpPr>
        <p:spPr>
          <a:xfrm>
            <a:off x="-22150" y="3319464"/>
            <a:ext cx="9166150" cy="2851150"/>
          </a:xfrm>
          <a:prstGeom prst="rect">
            <a:avLst/>
          </a:prstGeom>
        </p:spPr>
        <p:txBody>
          <a:bodyPr vert="horz"/>
          <a:lstStyle/>
          <a:p>
            <a:pPr lvl="0"/>
            <a:endParaRPr lang="en-US" noProof="0" dirty="0"/>
          </a:p>
        </p:txBody>
      </p:sp>
    </p:spTree>
    <p:extLst>
      <p:ext uri="{BB962C8B-B14F-4D97-AF65-F5344CB8AC3E}">
        <p14:creationId xmlns:p14="http://schemas.microsoft.com/office/powerpoint/2010/main" val="3036624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1 colonne titre">
    <p:spTree>
      <p:nvGrpSpPr>
        <p:cNvPr id="1" name=""/>
        <p:cNvGrpSpPr/>
        <p:nvPr/>
      </p:nvGrpSpPr>
      <p:grpSpPr>
        <a:xfrm>
          <a:off x="0" y="0"/>
          <a:ext cx="0" cy="0"/>
          <a:chOff x="0" y="0"/>
          <a:chExt cx="0" cy="0"/>
        </a:xfrm>
      </p:grpSpPr>
      <p:sp>
        <p:nvSpPr>
          <p:cNvPr id="5" name="Rectangle 4"/>
          <p:cNvSpPr/>
          <p:nvPr userDrawn="1"/>
        </p:nvSpPr>
        <p:spPr>
          <a:xfrm>
            <a:off x="-93663" y="217488"/>
            <a:ext cx="648811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20" descr="pointille_titr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5175" y="233363"/>
            <a:ext cx="8429625" cy="550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8" descr="vignette_haut.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en-US" dirty="0"/>
          </a:p>
        </p:txBody>
      </p:sp>
      <p:sp>
        <p:nvSpPr>
          <p:cNvPr id="6" name="Picture Placeholder 5"/>
          <p:cNvSpPr>
            <a:spLocks noGrp="1"/>
          </p:cNvSpPr>
          <p:nvPr>
            <p:ph type="pic" sz="quarter" idx="13"/>
          </p:nvPr>
        </p:nvSpPr>
        <p:spPr>
          <a:xfrm>
            <a:off x="-22150" y="3319464"/>
            <a:ext cx="9166150" cy="2851150"/>
          </a:xfrm>
          <a:prstGeom prst="rect">
            <a:avLst/>
          </a:prstGeom>
        </p:spPr>
        <p:txBody>
          <a:bodyPr vert="horz"/>
          <a:lstStyle/>
          <a:p>
            <a:pPr lvl="0"/>
            <a:endParaRPr lang="en-US" noProof="0" dirty="0"/>
          </a:p>
        </p:txBody>
      </p:sp>
      <p:sp>
        <p:nvSpPr>
          <p:cNvPr id="16" name="Title Placeholder 17"/>
          <p:cNvSpPr>
            <a:spLocks noGrp="1"/>
          </p:cNvSpPr>
          <p:nvPr>
            <p:ph type="title"/>
          </p:nvPr>
        </p:nvSpPr>
        <p:spPr>
          <a:xfrm>
            <a:off x="67729" y="217634"/>
            <a:ext cx="6155269" cy="563672"/>
          </a:xfrm>
          <a:prstGeom prst="rect">
            <a:avLst/>
          </a:prstGeom>
        </p:spPr>
        <p:txBody>
          <a:bodyPr vert="horz" lIns="91440" tIns="45720" rIns="91440" bIns="45720" rtlCol="0" anchor="ctr" anchorCtr="0">
            <a:noAutofit/>
          </a:bodyPr>
          <a:lstStyle>
            <a:lvl1pPr>
              <a:defRPr sz="2800" cap="none"/>
            </a:lvl1pPr>
          </a:lstStyle>
          <a:p>
            <a:r>
              <a:rPr lang="fr-CH" dirty="0"/>
              <a:t>Cliquez et modifiez le titre</a:t>
            </a:r>
            <a:endParaRPr lang="en-US" dirty="0"/>
          </a:p>
        </p:txBody>
      </p:sp>
    </p:spTree>
    <p:extLst>
      <p:ext uri="{BB962C8B-B14F-4D97-AF65-F5344CB8AC3E}">
        <p14:creationId xmlns:p14="http://schemas.microsoft.com/office/powerpoint/2010/main" val="2431786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1 colonne titre">
    <p:spTree>
      <p:nvGrpSpPr>
        <p:cNvPr id="1" name=""/>
        <p:cNvGrpSpPr/>
        <p:nvPr/>
      </p:nvGrpSpPr>
      <p:grpSpPr>
        <a:xfrm>
          <a:off x="0" y="0"/>
          <a:ext cx="0" cy="0"/>
          <a:chOff x="0" y="0"/>
          <a:chExt cx="0" cy="0"/>
        </a:xfrm>
      </p:grpSpPr>
      <p:pic>
        <p:nvPicPr>
          <p:cNvPr id="4"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en-US" dirty="0"/>
          </a:p>
        </p:txBody>
      </p:sp>
      <p:sp>
        <p:nvSpPr>
          <p:cNvPr id="6" name="Picture Placeholder 5"/>
          <p:cNvSpPr>
            <a:spLocks noGrp="1"/>
          </p:cNvSpPr>
          <p:nvPr>
            <p:ph type="pic" sz="quarter" idx="13"/>
          </p:nvPr>
        </p:nvSpPr>
        <p:spPr>
          <a:xfrm>
            <a:off x="-22151" y="3682960"/>
            <a:ext cx="5040000" cy="2986811"/>
          </a:xfrm>
          <a:prstGeom prst="rect">
            <a:avLst/>
          </a:prstGeom>
        </p:spPr>
        <p:txBody>
          <a:bodyPr vert="horz"/>
          <a:lstStyle/>
          <a:p>
            <a:pPr lvl="0"/>
            <a:endParaRPr lang="en-US" noProof="0" dirty="0"/>
          </a:p>
        </p:txBody>
      </p:sp>
    </p:spTree>
    <p:extLst>
      <p:ext uri="{BB962C8B-B14F-4D97-AF65-F5344CB8AC3E}">
        <p14:creationId xmlns:p14="http://schemas.microsoft.com/office/powerpoint/2010/main" val="3143751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1 colonne titre">
    <p:spTree>
      <p:nvGrpSpPr>
        <p:cNvPr id="1" name=""/>
        <p:cNvGrpSpPr/>
        <p:nvPr/>
      </p:nvGrpSpPr>
      <p:grpSpPr>
        <a:xfrm>
          <a:off x="0" y="0"/>
          <a:ext cx="0" cy="0"/>
          <a:chOff x="0" y="0"/>
          <a:chExt cx="0" cy="0"/>
        </a:xfrm>
      </p:grpSpPr>
      <p:pic>
        <p:nvPicPr>
          <p:cNvPr id="4"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en-US" dirty="0"/>
          </a:p>
        </p:txBody>
      </p:sp>
      <p:sp>
        <p:nvSpPr>
          <p:cNvPr id="6" name="Picture Placeholder 5"/>
          <p:cNvSpPr>
            <a:spLocks noGrp="1"/>
          </p:cNvSpPr>
          <p:nvPr>
            <p:ph type="pic" sz="quarter" idx="13"/>
          </p:nvPr>
        </p:nvSpPr>
        <p:spPr>
          <a:xfrm>
            <a:off x="310625" y="4115281"/>
            <a:ext cx="3472956" cy="2058777"/>
          </a:xfrm>
          <a:prstGeom prst="rect">
            <a:avLst/>
          </a:prstGeom>
        </p:spPr>
        <p:txBody>
          <a:bodyPr vert="horz"/>
          <a:lstStyle/>
          <a:p>
            <a:pPr lvl="0"/>
            <a:endParaRPr lang="en-US" noProof="0" dirty="0"/>
          </a:p>
        </p:txBody>
      </p:sp>
      <p:sp>
        <p:nvSpPr>
          <p:cNvPr id="7" name="Picture Placeholder 5"/>
          <p:cNvSpPr>
            <a:spLocks noGrp="1"/>
          </p:cNvSpPr>
          <p:nvPr>
            <p:ph type="pic" sz="quarter" idx="14"/>
          </p:nvPr>
        </p:nvSpPr>
        <p:spPr>
          <a:xfrm>
            <a:off x="4111167" y="4115281"/>
            <a:ext cx="3472956" cy="2058777"/>
          </a:xfrm>
          <a:prstGeom prst="rect">
            <a:avLst/>
          </a:prstGeom>
        </p:spPr>
        <p:txBody>
          <a:bodyPr vert="horz"/>
          <a:lstStyle/>
          <a:p>
            <a:pPr lvl="0"/>
            <a:endParaRPr lang="en-US" noProof="0" dirty="0"/>
          </a:p>
        </p:txBody>
      </p:sp>
    </p:spTree>
    <p:extLst>
      <p:ext uri="{BB962C8B-B14F-4D97-AF65-F5344CB8AC3E}">
        <p14:creationId xmlns:p14="http://schemas.microsoft.com/office/powerpoint/2010/main" val="41322708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image" Target="../media/image1.png"/><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theme" Target="../theme/theme2.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28" r:id="rId1"/>
    <p:sldLayoutId id="2147484029" r:id="rId2"/>
  </p:sldLayoutIdLst>
  <p:hf hdr="0" dt="0"/>
  <p:txStyles>
    <p:titleStyle>
      <a:lvl1pPr algn="l" rtl="0" eaLnBrk="0" fontAlgn="base" hangingPunct="0">
        <a:spcBef>
          <a:spcPct val="0"/>
        </a:spcBef>
        <a:spcAft>
          <a:spcPct val="0"/>
        </a:spcAft>
        <a:defRPr kumimoji="1" sz="3600" b="1" cap="all">
          <a:solidFill>
            <a:schemeClr val="bg1"/>
          </a:solidFill>
          <a:latin typeface="Rockwell"/>
          <a:ea typeface="ＭＳ Ｐゴシック" charset="0"/>
          <a:cs typeface="ヒラギノ角ゴ Pro W6" charset="0"/>
        </a:defRPr>
      </a:lvl1pPr>
      <a:lvl2pPr algn="l" rtl="0" eaLnBrk="0" fontAlgn="base" hangingPunct="0">
        <a:spcBef>
          <a:spcPct val="0"/>
        </a:spcBef>
        <a:spcAft>
          <a:spcPct val="0"/>
        </a:spcAft>
        <a:defRPr kumimoji="1" sz="3600" b="1">
          <a:solidFill>
            <a:schemeClr val="bg1"/>
          </a:solidFill>
          <a:latin typeface="Rockwell" charset="0"/>
          <a:ea typeface="ＭＳ Ｐゴシック" charset="0"/>
          <a:cs typeface="ヒラギノ角ゴ Pro W6" charset="0"/>
        </a:defRPr>
      </a:lvl2pPr>
      <a:lvl3pPr algn="l" rtl="0" eaLnBrk="0" fontAlgn="base" hangingPunct="0">
        <a:spcBef>
          <a:spcPct val="0"/>
        </a:spcBef>
        <a:spcAft>
          <a:spcPct val="0"/>
        </a:spcAft>
        <a:defRPr kumimoji="1" sz="3600" b="1">
          <a:solidFill>
            <a:schemeClr val="bg1"/>
          </a:solidFill>
          <a:latin typeface="Rockwell" charset="0"/>
          <a:ea typeface="ＭＳ Ｐゴシック" charset="0"/>
          <a:cs typeface="ヒラギノ角ゴ Pro W6" charset="0"/>
        </a:defRPr>
      </a:lvl3pPr>
      <a:lvl4pPr algn="l" rtl="0" eaLnBrk="0" fontAlgn="base" hangingPunct="0">
        <a:spcBef>
          <a:spcPct val="0"/>
        </a:spcBef>
        <a:spcAft>
          <a:spcPct val="0"/>
        </a:spcAft>
        <a:defRPr kumimoji="1" sz="3600" b="1">
          <a:solidFill>
            <a:schemeClr val="bg1"/>
          </a:solidFill>
          <a:latin typeface="Rockwell" charset="0"/>
          <a:ea typeface="ＭＳ Ｐゴシック" charset="0"/>
          <a:cs typeface="ヒラギノ角ゴ Pro W6" charset="0"/>
        </a:defRPr>
      </a:lvl4pPr>
      <a:lvl5pPr algn="l" rtl="0" eaLnBrk="0" fontAlgn="base" hangingPunct="0">
        <a:spcBef>
          <a:spcPct val="0"/>
        </a:spcBef>
        <a:spcAft>
          <a:spcPct val="0"/>
        </a:spcAft>
        <a:defRPr kumimoji="1" sz="3600" b="1">
          <a:solidFill>
            <a:schemeClr val="bg1"/>
          </a:solidFill>
          <a:latin typeface="Rockwell" charset="0"/>
          <a:ea typeface="ＭＳ Ｐゴシック" charset="0"/>
          <a:cs typeface="ヒラギノ角ゴ Pro W6" charset="0"/>
        </a:defRPr>
      </a:lvl5pPr>
      <a:lvl6pPr marL="457200" algn="ctr" rtl="0" fontAlgn="base">
        <a:spcBef>
          <a:spcPct val="0"/>
        </a:spcBef>
        <a:spcAft>
          <a:spcPct val="0"/>
        </a:spcAft>
        <a:defRPr kumimoji="1" sz="4400">
          <a:solidFill>
            <a:schemeClr val="tx2"/>
          </a:solidFill>
          <a:latin typeface="Arial" charset="0"/>
          <a:ea typeface="ヒラギノ角ゴ Pro W6" pitchFamily="-92" charset="-128"/>
        </a:defRPr>
      </a:lvl6pPr>
      <a:lvl7pPr marL="914400" algn="ctr" rtl="0" fontAlgn="base">
        <a:spcBef>
          <a:spcPct val="0"/>
        </a:spcBef>
        <a:spcAft>
          <a:spcPct val="0"/>
        </a:spcAft>
        <a:defRPr kumimoji="1" sz="4400">
          <a:solidFill>
            <a:schemeClr val="tx2"/>
          </a:solidFill>
          <a:latin typeface="Arial" charset="0"/>
          <a:ea typeface="ヒラギノ角ゴ Pro W6" pitchFamily="-92" charset="-128"/>
        </a:defRPr>
      </a:lvl7pPr>
      <a:lvl8pPr marL="1371600" algn="ctr" rtl="0" fontAlgn="base">
        <a:spcBef>
          <a:spcPct val="0"/>
        </a:spcBef>
        <a:spcAft>
          <a:spcPct val="0"/>
        </a:spcAft>
        <a:defRPr kumimoji="1" sz="4400">
          <a:solidFill>
            <a:schemeClr val="tx2"/>
          </a:solidFill>
          <a:latin typeface="Arial" charset="0"/>
          <a:ea typeface="ヒラギノ角ゴ Pro W6" pitchFamily="-92" charset="-128"/>
        </a:defRPr>
      </a:lvl8pPr>
      <a:lvl9pPr marL="1828800" algn="ctr" rtl="0" fontAlgn="base">
        <a:spcBef>
          <a:spcPct val="0"/>
        </a:spcBef>
        <a:spcAft>
          <a:spcPct val="0"/>
        </a:spcAft>
        <a:defRPr kumimoji="1" sz="4400">
          <a:solidFill>
            <a:schemeClr val="tx2"/>
          </a:solidFill>
          <a:latin typeface="Arial" charset="0"/>
          <a:ea typeface="ヒラギノ角ゴ Pro W6" pitchFamily="-92" charset="-128"/>
        </a:defRPr>
      </a:lvl9pPr>
    </p:titleStyle>
    <p:bodyStyle>
      <a:lvl1pPr marL="342900" indent="-342900" algn="l" rtl="0" eaLnBrk="0" fontAlgn="base" hangingPunct="0">
        <a:spcBef>
          <a:spcPct val="20000"/>
        </a:spcBef>
        <a:spcAft>
          <a:spcPct val="0"/>
        </a:spcAft>
        <a:defRPr kumimoji="1" sz="3200">
          <a:solidFill>
            <a:schemeClr val="tx1"/>
          </a:solidFill>
          <a:latin typeface="+mn-lt"/>
          <a:ea typeface="ＭＳ Ｐゴシック" charset="0"/>
          <a:cs typeface="ヒラギノ角ゴ Pro W3" charset="0"/>
        </a:defRPr>
      </a:lvl1pPr>
      <a:lvl2pPr marL="742950" indent="-285750" algn="l" rtl="0" eaLnBrk="0" fontAlgn="base" hangingPunct="0">
        <a:spcBef>
          <a:spcPct val="20000"/>
        </a:spcBef>
        <a:spcAft>
          <a:spcPct val="0"/>
        </a:spcAft>
        <a:buChar char="–"/>
        <a:defRPr kumimoji="1" sz="2800">
          <a:solidFill>
            <a:schemeClr val="tx1"/>
          </a:solidFill>
          <a:latin typeface="+mn-lt"/>
          <a:ea typeface="ＭＳ Ｐゴシック" charset="0"/>
          <a:cs typeface="ヒラギノ角ゴ Pro W3"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charset="0"/>
          <a:cs typeface="ヒラギノ角ゴ Pro W3" charset="0"/>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charset="0"/>
          <a:cs typeface="ヒラギノ角ゴ Pro W3"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charset="0"/>
          <a:cs typeface="ヒラギノ角ゴ Pro W3" charset="0"/>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0" descr="bandefooter.png"/>
          <p:cNvPicPr>
            <a:picLocks noChangeAspect="1"/>
          </p:cNvPicPr>
          <p:nvPr userDrawn="1"/>
        </p:nvPicPr>
        <p:blipFill>
          <a:blip r:embed="rId24" cstate="email">
            <a:extLst>
              <a:ext uri="{28A0092B-C50C-407E-A947-70E740481C1C}">
                <a14:useLocalDpi xmlns:a14="http://schemas.microsoft.com/office/drawing/2010/main"/>
              </a:ext>
            </a:extLst>
          </a:blip>
          <a:srcRect/>
          <a:stretch>
            <a:fillRect/>
          </a:stretch>
        </p:blipFill>
        <p:spPr bwMode="auto">
          <a:xfrm>
            <a:off x="6827838" y="6353175"/>
            <a:ext cx="4071937" cy="331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Footer Placeholder 1"/>
          <p:cNvSpPr txBox="1">
            <a:spLocks/>
          </p:cNvSpPr>
          <p:nvPr userDrawn="1"/>
        </p:nvSpPr>
        <p:spPr>
          <a:xfrm>
            <a:off x="6934200" y="6313488"/>
            <a:ext cx="2298700" cy="365125"/>
          </a:xfrm>
          <a:prstGeom prst="rect">
            <a:avLst/>
          </a:prstGeom>
        </p:spPr>
        <p:txBody>
          <a:bodyPr anchor="ctr"/>
          <a:lstStyle>
            <a:defPPr>
              <a:defRPr lang="en-US"/>
            </a:defPPr>
            <a:lvl1pPr marL="0" algn="l" defTabSz="457200" rtl="0" eaLnBrk="1" latinLnBrk="0" hangingPunct="1">
              <a:defRPr sz="13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t>Panorama de la Bible </a:t>
            </a:r>
            <a:endParaRPr lang="en-US" dirty="0"/>
          </a:p>
        </p:txBody>
      </p:sp>
      <p:sp>
        <p:nvSpPr>
          <p:cNvPr id="13" name="Slide Number Placeholder 4"/>
          <p:cNvSpPr txBox="1">
            <a:spLocks/>
          </p:cNvSpPr>
          <p:nvPr userDrawn="1"/>
        </p:nvSpPr>
        <p:spPr>
          <a:xfrm>
            <a:off x="8506301" y="6313488"/>
            <a:ext cx="615474" cy="365125"/>
          </a:xfrm>
          <a:prstGeom prst="rect">
            <a:avLst/>
          </a:prstGeom>
        </p:spPr>
        <p:txBody>
          <a:bodyPr anchor="ctr"/>
          <a:lstStyle>
            <a:defPPr>
              <a:defRPr lang="en-US"/>
            </a:defPPr>
            <a:lvl1pPr marL="0" algn="r" defTabSz="457200" rtl="0" eaLnBrk="1" latinLnBrk="0" hangingPunct="1">
              <a:defRPr sz="1300" kern="1200">
                <a:solidFill>
                  <a:schemeClr val="bg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9BFABA89-278C-EA43-B63B-2CD611B0DC80}" type="slidenum">
              <a:rPr lang="en-US" smtClean="0"/>
              <a:pPr fontAlgn="auto">
                <a:spcBef>
                  <a:spcPts val="0"/>
                </a:spcBef>
                <a:spcAft>
                  <a:spcPts val="0"/>
                </a:spcAft>
                <a:defRPr/>
              </a:pPr>
              <a:t>‹N°›</a:t>
            </a:fld>
            <a:endParaRPr lang="en-US" dirty="0"/>
          </a:p>
        </p:txBody>
      </p:sp>
    </p:spTree>
  </p:cSld>
  <p:clrMap bg1="lt1" tx1="dk1" bg2="lt2" tx2="dk2" accent1="accent1" accent2="accent2" accent3="accent3" accent4="accent4" accent5="accent5" accent6="accent6" hlink="hlink" folHlink="folHlink"/>
  <p:sldLayoutIdLst>
    <p:sldLayoutId id="2147484030" r:id="rId1"/>
    <p:sldLayoutId id="2147484031" r:id="rId2"/>
    <p:sldLayoutId id="2147484049" r:id="rId3"/>
    <p:sldLayoutId id="2147484032" r:id="rId4"/>
    <p:sldLayoutId id="2147484033" r:id="rId5"/>
    <p:sldLayoutId id="2147484035" r:id="rId6"/>
    <p:sldLayoutId id="2147484075" r:id="rId7"/>
    <p:sldLayoutId id="2147484036" r:id="rId8"/>
    <p:sldLayoutId id="2147484046" r:id="rId9"/>
    <p:sldLayoutId id="2147484041" r:id="rId10"/>
    <p:sldLayoutId id="2147484064" r:id="rId11"/>
    <p:sldLayoutId id="2147484062" r:id="rId12"/>
    <p:sldLayoutId id="2147484074" r:id="rId13"/>
    <p:sldLayoutId id="2147484065" r:id="rId14"/>
    <p:sldLayoutId id="2147484066" r:id="rId15"/>
    <p:sldLayoutId id="2147484067" r:id="rId16"/>
    <p:sldLayoutId id="2147484068" r:id="rId17"/>
    <p:sldLayoutId id="2147484069" r:id="rId18"/>
    <p:sldLayoutId id="2147484070" r:id="rId19"/>
    <p:sldLayoutId id="2147484071" r:id="rId20"/>
    <p:sldLayoutId id="2147484072" r:id="rId21"/>
    <p:sldLayoutId id="2147484073" r:id="rId22"/>
  </p:sldLayoutIdLst>
  <p:hf hdr="0" dt="0"/>
  <p:txStyles>
    <p:titleStyle>
      <a:lvl1pPr algn="l" defTabSz="457200" rtl="0" eaLnBrk="0" fontAlgn="base" hangingPunct="0">
        <a:spcBef>
          <a:spcPct val="0"/>
        </a:spcBef>
        <a:spcAft>
          <a:spcPct val="0"/>
        </a:spcAft>
        <a:defRPr sz="3200" kern="1200">
          <a:solidFill>
            <a:schemeClr val="bg1"/>
          </a:solidFill>
          <a:latin typeface="+mj-lt"/>
          <a:ea typeface="ＭＳ Ｐゴシック" charset="0"/>
          <a:cs typeface="ＭＳ Ｐゴシック" charset="0"/>
        </a:defRPr>
      </a:lvl1pPr>
      <a:lvl2pPr algn="l" defTabSz="457200" rtl="0" eaLnBrk="0" fontAlgn="base" hangingPunct="0">
        <a:spcBef>
          <a:spcPct val="0"/>
        </a:spcBef>
        <a:spcAft>
          <a:spcPct val="0"/>
        </a:spcAft>
        <a:defRPr sz="3200">
          <a:solidFill>
            <a:schemeClr val="bg1"/>
          </a:solidFill>
          <a:latin typeface="Cambria"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bg1"/>
          </a:solidFill>
          <a:latin typeface="Cambria"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bg1"/>
          </a:solidFill>
          <a:latin typeface="Cambria"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bg1"/>
          </a:solidFill>
          <a:latin typeface="Cambria" charset="0"/>
          <a:ea typeface="ＭＳ Ｐゴシック" charset="0"/>
          <a:cs typeface="ＭＳ Ｐゴシック" charset="0"/>
        </a:defRPr>
      </a:lvl5pPr>
      <a:lvl6pPr marL="457200" algn="l" defTabSz="457200" rtl="0" fontAlgn="base">
        <a:spcBef>
          <a:spcPct val="0"/>
        </a:spcBef>
        <a:spcAft>
          <a:spcPct val="0"/>
        </a:spcAft>
        <a:defRPr sz="3200">
          <a:solidFill>
            <a:schemeClr val="bg1"/>
          </a:solidFill>
          <a:latin typeface="Cambria" charset="0"/>
          <a:ea typeface="ＭＳ Ｐゴシック" charset="0"/>
          <a:cs typeface="ＭＳ Ｐゴシック" charset="0"/>
        </a:defRPr>
      </a:lvl6pPr>
      <a:lvl7pPr marL="914400" algn="l" defTabSz="457200" rtl="0" fontAlgn="base">
        <a:spcBef>
          <a:spcPct val="0"/>
        </a:spcBef>
        <a:spcAft>
          <a:spcPct val="0"/>
        </a:spcAft>
        <a:defRPr sz="3200">
          <a:solidFill>
            <a:schemeClr val="bg1"/>
          </a:solidFill>
          <a:latin typeface="Cambria" charset="0"/>
          <a:ea typeface="ＭＳ Ｐゴシック" charset="0"/>
          <a:cs typeface="ＭＳ Ｐゴシック" charset="0"/>
        </a:defRPr>
      </a:lvl7pPr>
      <a:lvl8pPr marL="1371600" algn="l" defTabSz="457200" rtl="0" fontAlgn="base">
        <a:spcBef>
          <a:spcPct val="0"/>
        </a:spcBef>
        <a:spcAft>
          <a:spcPct val="0"/>
        </a:spcAft>
        <a:defRPr sz="3200">
          <a:solidFill>
            <a:schemeClr val="bg1"/>
          </a:solidFill>
          <a:latin typeface="Cambria" charset="0"/>
          <a:ea typeface="ＭＳ Ｐゴシック" charset="0"/>
          <a:cs typeface="ＭＳ Ｐゴシック" charset="0"/>
        </a:defRPr>
      </a:lvl8pPr>
      <a:lvl9pPr marL="1828800" algn="l" defTabSz="457200" rtl="0" fontAlgn="base">
        <a:spcBef>
          <a:spcPct val="0"/>
        </a:spcBef>
        <a:spcAft>
          <a:spcPct val="0"/>
        </a:spcAft>
        <a:defRPr sz="3200">
          <a:solidFill>
            <a:schemeClr val="bg1"/>
          </a:solidFill>
          <a:latin typeface="Cambri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descr="Fotolia_16597682_Subscription_XL.jpg"/>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a:stretch/>
        </p:blipFill>
        <p:spPr/>
      </p:pic>
      <p:pic>
        <p:nvPicPr>
          <p:cNvPr id="19458" name="Picture 16" descr="bandebleu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657225"/>
            <a:ext cx="9144000"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re 1"/>
          <p:cNvSpPr txBox="1">
            <a:spLocks/>
          </p:cNvSpPr>
          <p:nvPr/>
        </p:nvSpPr>
        <p:spPr>
          <a:xfrm>
            <a:off x="873125" y="1671638"/>
            <a:ext cx="9172575" cy="2225675"/>
          </a:xfrm>
          <a:prstGeom prst="rect">
            <a:avLst/>
          </a:prstGeom>
        </p:spPr>
        <p:txBody>
          <a:bodyPr/>
          <a:lstStyle>
            <a:lvl1pPr algn="l" rtl="0" eaLnBrk="0" fontAlgn="base" hangingPunct="0">
              <a:spcBef>
                <a:spcPct val="0"/>
              </a:spcBef>
              <a:spcAft>
                <a:spcPct val="0"/>
              </a:spcAft>
              <a:defRPr kumimoji="1" sz="3600" b="1" cap="all">
                <a:solidFill>
                  <a:schemeClr val="bg1"/>
                </a:solidFill>
                <a:latin typeface="Rockwell"/>
                <a:ea typeface="+mj-ea"/>
                <a:cs typeface="ヒラギノ角ゴ Pro W6" charset="0"/>
              </a:defRPr>
            </a:lvl1pPr>
            <a:lvl2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2pPr>
            <a:lvl3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3pPr>
            <a:lvl4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4pPr>
            <a:lvl5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5pPr>
            <a:lvl6pPr marL="457200" algn="ctr" rtl="0" fontAlgn="base">
              <a:spcBef>
                <a:spcPct val="0"/>
              </a:spcBef>
              <a:spcAft>
                <a:spcPct val="0"/>
              </a:spcAft>
              <a:defRPr kumimoji="1" sz="4400">
                <a:solidFill>
                  <a:schemeClr val="tx2"/>
                </a:solidFill>
                <a:latin typeface="Arial" charset="0"/>
                <a:ea typeface="ヒラギノ角ゴ Pro W6" pitchFamily="-92" charset="-128"/>
              </a:defRPr>
            </a:lvl6pPr>
            <a:lvl7pPr marL="914400" algn="ctr" rtl="0" fontAlgn="base">
              <a:spcBef>
                <a:spcPct val="0"/>
              </a:spcBef>
              <a:spcAft>
                <a:spcPct val="0"/>
              </a:spcAft>
              <a:defRPr kumimoji="1" sz="4400">
                <a:solidFill>
                  <a:schemeClr val="tx2"/>
                </a:solidFill>
                <a:latin typeface="Arial" charset="0"/>
                <a:ea typeface="ヒラギノ角ゴ Pro W6" pitchFamily="-92" charset="-128"/>
              </a:defRPr>
            </a:lvl7pPr>
            <a:lvl8pPr marL="1371600" algn="ctr" rtl="0" fontAlgn="base">
              <a:spcBef>
                <a:spcPct val="0"/>
              </a:spcBef>
              <a:spcAft>
                <a:spcPct val="0"/>
              </a:spcAft>
              <a:defRPr kumimoji="1" sz="4400">
                <a:solidFill>
                  <a:schemeClr val="tx2"/>
                </a:solidFill>
                <a:latin typeface="Arial" charset="0"/>
                <a:ea typeface="ヒラギノ角ゴ Pro W6" pitchFamily="-92" charset="-128"/>
              </a:defRPr>
            </a:lvl8pPr>
            <a:lvl9pPr marL="1828800" algn="ctr" rtl="0" fontAlgn="base">
              <a:spcBef>
                <a:spcPct val="0"/>
              </a:spcBef>
              <a:spcAft>
                <a:spcPct val="0"/>
              </a:spcAft>
              <a:defRPr kumimoji="1" sz="4400">
                <a:solidFill>
                  <a:schemeClr val="tx2"/>
                </a:solidFill>
                <a:latin typeface="Arial" charset="0"/>
                <a:ea typeface="ヒラギノ角ゴ Pro W6" pitchFamily="-92" charset="-128"/>
              </a:defRPr>
            </a:lvl9pPr>
          </a:lstStyle>
          <a:p>
            <a:pPr>
              <a:defRPr/>
            </a:pPr>
            <a:r>
              <a:rPr lang="fr-FR" b="0" cap="none" dirty="0">
                <a:latin typeface="Cambria"/>
                <a:cs typeface="Cambria"/>
              </a:rPr>
              <a:t>La vie de</a:t>
            </a:r>
          </a:p>
          <a:p>
            <a:pPr>
              <a:lnSpc>
                <a:spcPct val="70000"/>
              </a:lnSpc>
              <a:spcBef>
                <a:spcPts val="0"/>
              </a:spcBef>
              <a:defRPr/>
            </a:pPr>
            <a:r>
              <a:rPr lang="fr-FR" sz="11000" b="0" cap="none" spc="300" dirty="0">
                <a:latin typeface="Cambria"/>
                <a:cs typeface="Cambria"/>
              </a:rPr>
              <a:t>Noé</a:t>
            </a:r>
            <a:endParaRPr lang="fr-CH" sz="11000" b="0" cap="none" spc="300" dirty="0">
              <a:latin typeface="Cambria"/>
              <a:cs typeface="Cambria"/>
            </a:endParaRPr>
          </a:p>
        </p:txBody>
      </p:sp>
      <p:pic>
        <p:nvPicPr>
          <p:cNvPr id="19460" name="Picture 18" descr="bandefooter.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27838" y="6353175"/>
            <a:ext cx="4071937" cy="331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1" name="Footer Placeholder 1"/>
          <p:cNvSpPr txBox="1">
            <a:spLocks/>
          </p:cNvSpPr>
          <p:nvPr/>
        </p:nvSpPr>
        <p:spPr bwMode="auto">
          <a:xfrm>
            <a:off x="6934200" y="6313488"/>
            <a:ext cx="22987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en-US" sz="1300" dirty="0">
                <a:solidFill>
                  <a:schemeClr val="bg1"/>
                </a:solidFill>
              </a:rPr>
              <a:t>D Gern              4.2015</a:t>
            </a:r>
          </a:p>
        </p:txBody>
      </p:sp>
      <p:pic>
        <p:nvPicPr>
          <p:cNvPr id="19463" name="Picture 15" descr="titre_panorama.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6225" y="-192088"/>
            <a:ext cx="6980238" cy="1903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a:t>Voyons quelques caractéristiques des gens qui vivent du temps de Noé:</a:t>
            </a:r>
            <a:endParaRPr lang="en-GB" dirty="0"/>
          </a:p>
          <a:p>
            <a:pPr lvl="1"/>
            <a:r>
              <a:rPr lang="fr-CH" dirty="0"/>
              <a:t>Ils sont sans Dieu;</a:t>
            </a:r>
            <a:endParaRPr lang="en-GB" dirty="0"/>
          </a:p>
          <a:p>
            <a:pPr lvl="1"/>
            <a:r>
              <a:rPr lang="fr-CH" dirty="0"/>
              <a:t>Ils sont pleins de violence et de corruption;</a:t>
            </a:r>
          </a:p>
          <a:p>
            <a:pPr lvl="1"/>
            <a:r>
              <a:rPr lang="fr-CH" dirty="0"/>
              <a:t>Ils sont moqueurs, insouciants face aux avertissements divins.</a:t>
            </a:r>
            <a:endParaRPr lang="en-GB" dirty="0"/>
          </a:p>
          <a:p>
            <a:pPr lvl="2"/>
            <a:r>
              <a:rPr lang="fr-FR" dirty="0"/>
              <a:t>Car, dans les jours qui précédèrent le déluge, les hommes mangeaient et buvaient, se mariaient et mariaient leurs enfants, jusqu'au jour où Noé entra dans l'arche; Mt 24,38	</a:t>
            </a:r>
            <a:endParaRPr lang="en-GB" dirty="0"/>
          </a:p>
          <a:p>
            <a:r>
              <a:rPr lang="fr-CH" dirty="0"/>
              <a:t>L'Eternel voit que la méchanceté de l'homme est grande.</a:t>
            </a:r>
            <a:endParaRPr lang="en-GB" dirty="0"/>
          </a:p>
          <a:p>
            <a:r>
              <a:rPr lang="fr-CH" dirty="0"/>
              <a:t>Il se repend d'avoir fait l'homme sur la terre.</a:t>
            </a:r>
          </a:p>
          <a:p>
            <a:pPr lvl="1"/>
            <a:endParaRPr lang="en-GB" dirty="0"/>
          </a:p>
        </p:txBody>
      </p:sp>
      <p:sp>
        <p:nvSpPr>
          <p:cNvPr id="3" name="Titre 2"/>
          <p:cNvSpPr>
            <a:spLocks noGrp="1"/>
          </p:cNvSpPr>
          <p:nvPr>
            <p:ph type="title"/>
          </p:nvPr>
        </p:nvSpPr>
        <p:spPr/>
        <p:txBody>
          <a:bodyPr/>
          <a:lstStyle/>
          <a:p>
            <a:r>
              <a:rPr lang="fr-CH" dirty="0"/>
              <a:t>Le monde du temps de Noé	</a:t>
            </a:r>
            <a:endParaRPr lang="fr-FR" dirty="0"/>
          </a:p>
        </p:txBody>
      </p:sp>
    </p:spTree>
    <p:extLst>
      <p:ext uri="{BB962C8B-B14F-4D97-AF65-F5344CB8AC3E}">
        <p14:creationId xmlns:p14="http://schemas.microsoft.com/office/powerpoint/2010/main" val="2695715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a:xfrm>
            <a:off x="162000" y="1066799"/>
            <a:ext cx="8982000" cy="4944535"/>
          </a:xfrm>
        </p:spPr>
        <p:txBody>
          <a:bodyPr/>
          <a:lstStyle/>
          <a:p>
            <a:r>
              <a:rPr lang="fr-CH" dirty="0"/>
              <a:t>L'Eternel dit:</a:t>
            </a:r>
            <a:endParaRPr lang="en-GB" dirty="0"/>
          </a:p>
          <a:p>
            <a:pPr lvl="2"/>
            <a:r>
              <a:rPr lang="fr-FR" dirty="0"/>
              <a:t>J'exterminerai de la face de la terre l'homme que j'ai créé, depuis l'homme jusqu'au bétail, aux reptiles et aux oiseaux du ciel; car je me repens de les avoir faits. </a:t>
            </a:r>
            <a:r>
              <a:rPr lang="fr-FR" dirty="0" err="1"/>
              <a:t>Gn</a:t>
            </a:r>
            <a:r>
              <a:rPr lang="fr-FR" dirty="0"/>
              <a:t> 6,7	</a:t>
            </a:r>
          </a:p>
          <a:p>
            <a:pPr lvl="2"/>
            <a:endParaRPr lang="en-GB" dirty="0"/>
          </a:p>
        </p:txBody>
      </p:sp>
      <p:pic>
        <p:nvPicPr>
          <p:cNvPr id="3" name="Espace réservé pour une image  2" descr="UNADJUSTEDNONRAW_thumb_311e.jpg"/>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9571" b="13410"/>
          <a:stretch/>
        </p:blipFill>
        <p:spPr>
          <a:xfrm>
            <a:off x="1573085" y="3012723"/>
            <a:ext cx="4159250" cy="3845277"/>
          </a:xfrm>
        </p:spPr>
      </p:pic>
    </p:spTree>
    <p:extLst>
      <p:ext uri="{BB962C8B-B14F-4D97-AF65-F5344CB8AC3E}">
        <p14:creationId xmlns:p14="http://schemas.microsoft.com/office/powerpoint/2010/main" val="3711182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a:t>Il lui dit de construire une arche de bois.</a:t>
            </a:r>
            <a:endParaRPr lang="en-GB" dirty="0"/>
          </a:p>
          <a:p>
            <a:r>
              <a:rPr lang="fr-CH" dirty="0"/>
              <a:t>Il lui donne des directives précises:</a:t>
            </a:r>
          </a:p>
          <a:p>
            <a:r>
              <a:rPr lang="fr-CH" dirty="0"/>
              <a:t>Elle aura </a:t>
            </a:r>
          </a:p>
          <a:p>
            <a:pPr lvl="1"/>
            <a:r>
              <a:rPr lang="fr-CH" dirty="0"/>
              <a:t>150 mètres de long, </a:t>
            </a:r>
          </a:p>
          <a:p>
            <a:pPr lvl="1"/>
            <a:r>
              <a:rPr lang="fr-CH" dirty="0"/>
              <a:t>25 mètres de large </a:t>
            </a:r>
          </a:p>
          <a:p>
            <a:pPr lvl="1"/>
            <a:r>
              <a:rPr lang="fr-CH" dirty="0"/>
              <a:t>et 15 mètres de haut.</a:t>
            </a:r>
            <a:endParaRPr lang="en-GB" dirty="0"/>
          </a:p>
        </p:txBody>
      </p:sp>
    </p:spTree>
    <p:extLst>
      <p:ext uri="{BB962C8B-B14F-4D97-AF65-F5344CB8AC3E}">
        <p14:creationId xmlns:p14="http://schemas.microsoft.com/office/powerpoint/2010/main" val="2751524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a:t>L'arche est équipée d'une fenêtre de 50 centimètres de haut,  orientée vers le ciel.</a:t>
            </a:r>
            <a:endParaRPr lang="en-GB" dirty="0"/>
          </a:p>
          <a:p>
            <a:pPr lvl="1"/>
            <a:r>
              <a:rPr lang="fr-CH" dirty="0"/>
              <a:t>Ainsi Noé ne peut pas regarder du côté de la destruction.</a:t>
            </a:r>
            <a:endParaRPr lang="en-GB" dirty="0"/>
          </a:p>
          <a:p>
            <a:pPr lvl="1"/>
            <a:r>
              <a:rPr lang="fr-CH" dirty="0"/>
              <a:t>Il peut regarder vers le ciel, son espérance.</a:t>
            </a:r>
            <a:endParaRPr lang="en-GB" dirty="0"/>
          </a:p>
          <a:p>
            <a:r>
              <a:rPr lang="fr-CH" dirty="0"/>
              <a:t>L’arche doit être équipée d'une porte sur le côté.</a:t>
            </a:r>
            <a:endParaRPr lang="en-GB" dirty="0"/>
          </a:p>
          <a:p>
            <a:r>
              <a:rPr lang="fr-FR" dirty="0"/>
              <a:t> </a:t>
            </a:r>
          </a:p>
        </p:txBody>
      </p:sp>
      <p:pic>
        <p:nvPicPr>
          <p:cNvPr id="6" name="Espace réservé pour une image  5" descr="UNADJUSTEDNONRAW_thumb_576b.jpg"/>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9357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pour une image  1"/>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6" name="Espace réservé du texte 5"/>
          <p:cNvSpPr>
            <a:spLocks noGrp="1"/>
          </p:cNvSpPr>
          <p:nvPr>
            <p:ph type="body" sz="quarter" idx="14"/>
          </p:nvPr>
        </p:nvSpPr>
        <p:spPr/>
        <p:txBody>
          <a:bodyPr/>
          <a:lstStyle/>
          <a:p>
            <a:r>
              <a:rPr lang="fr-CH" dirty="0"/>
              <a:t>Elle a 3 étages, elle est grande.</a:t>
            </a:r>
            <a:endParaRPr lang="en-GB" dirty="0"/>
          </a:p>
          <a:p>
            <a:r>
              <a:rPr lang="fr-CH" dirty="0"/>
              <a:t>Elle est sûre car elle est imperméable, entièrement enduite de poix.</a:t>
            </a:r>
          </a:p>
        </p:txBody>
      </p:sp>
      <p:sp>
        <p:nvSpPr>
          <p:cNvPr id="4" name="Espace réservé du texte 3"/>
          <p:cNvSpPr>
            <a:spLocks noGrp="1"/>
          </p:cNvSpPr>
          <p:nvPr>
            <p:ph type="body" sz="quarter" idx="12"/>
          </p:nvPr>
        </p:nvSpPr>
        <p:spPr/>
        <p:txBody>
          <a:bodyPr/>
          <a:lstStyle/>
          <a:p>
            <a:r>
              <a:rPr lang="fr-CH" dirty="0"/>
              <a:t>Le salut est offert à quiconque croit.</a:t>
            </a:r>
          </a:p>
          <a:p>
            <a:r>
              <a:rPr lang="fr-CH" dirty="0"/>
              <a:t>O</a:t>
            </a:r>
            <a:r>
              <a:rPr lang="en-GB" dirty="0"/>
              <a:t>n </a:t>
            </a:r>
            <a:r>
              <a:rPr lang="en-GB" dirty="0" err="1"/>
              <a:t>est</a:t>
            </a:r>
            <a:r>
              <a:rPr lang="en-GB" dirty="0"/>
              <a:t> </a:t>
            </a:r>
            <a:r>
              <a:rPr lang="en-GB" dirty="0" err="1"/>
              <a:t>aussi</a:t>
            </a:r>
            <a:r>
              <a:rPr lang="en-GB" dirty="0"/>
              <a:t> </a:t>
            </a:r>
            <a:r>
              <a:rPr lang="en-GB" dirty="0" err="1"/>
              <a:t>à</a:t>
            </a:r>
            <a:r>
              <a:rPr lang="en-GB" dirty="0"/>
              <a:t> </a:t>
            </a:r>
            <a:r>
              <a:rPr lang="en-GB" dirty="0" err="1"/>
              <a:t>l’abri</a:t>
            </a:r>
            <a:r>
              <a:rPr lang="en-GB" dirty="0"/>
              <a:t> de la mort </a:t>
            </a:r>
            <a:r>
              <a:rPr lang="en-GB" dirty="0" err="1"/>
              <a:t>éternelle</a:t>
            </a:r>
            <a:r>
              <a:rPr lang="en-GB" dirty="0"/>
              <a:t> grâce </a:t>
            </a:r>
            <a:r>
              <a:rPr lang="en-GB" dirty="0" err="1"/>
              <a:t>à</a:t>
            </a:r>
            <a:r>
              <a:rPr lang="en-GB" dirty="0"/>
              <a:t> la mort et la </a:t>
            </a:r>
            <a:r>
              <a:rPr lang="en-GB" dirty="0" err="1"/>
              <a:t>résurrection</a:t>
            </a:r>
            <a:r>
              <a:rPr lang="en-GB" dirty="0"/>
              <a:t> de </a:t>
            </a:r>
            <a:r>
              <a:rPr lang="en-GB" dirty="0" err="1"/>
              <a:t>Jésus</a:t>
            </a:r>
            <a:r>
              <a:rPr lang="en-GB" dirty="0"/>
              <a:t>-Christ!</a:t>
            </a:r>
          </a:p>
        </p:txBody>
      </p:sp>
      <p:sp>
        <p:nvSpPr>
          <p:cNvPr id="7" name="Text Box 13"/>
          <p:cNvSpPr txBox="1">
            <a:spLocks noChangeArrowheads="1"/>
          </p:cNvSpPr>
          <p:nvPr/>
        </p:nvSpPr>
        <p:spPr bwMode="auto">
          <a:xfrm>
            <a:off x="8726579" y="6025975"/>
            <a:ext cx="5508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a:latin typeface="+mj-lt"/>
              </a:rPr>
              <a:t>FO</a:t>
            </a:r>
            <a:endParaRPr lang="fr-FR" sz="1200" dirty="0">
              <a:latin typeface="+mj-lt"/>
            </a:endParaRPr>
          </a:p>
        </p:txBody>
      </p:sp>
    </p:spTree>
    <p:extLst>
      <p:ext uri="{BB962C8B-B14F-4D97-AF65-F5344CB8AC3E}">
        <p14:creationId xmlns:p14="http://schemas.microsoft.com/office/powerpoint/2010/main" val="52777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a:t>L'Eternel dit à Noé qu'il va faire venir un déluge d'eau pour détruire toute chair ayant souffle de vie sur la terre.</a:t>
            </a:r>
          </a:p>
          <a:p>
            <a:r>
              <a:rPr lang="fr-CH" dirty="0"/>
              <a:t>Il fait alliance avec lui.</a:t>
            </a:r>
          </a:p>
          <a:p>
            <a:r>
              <a:rPr lang="fr-CH" dirty="0"/>
              <a:t>Il lui dit d’entrer dans l'arche avec sa famille.</a:t>
            </a:r>
          </a:p>
          <a:p>
            <a:pPr lvl="2"/>
            <a:r>
              <a:rPr lang="fr-CH" dirty="0"/>
              <a:t>Entre dans l'arche, toi et toute ta maison; car je t'ai vu juste devant moi parmi cette génération. Gn 7,1 </a:t>
            </a:r>
          </a:p>
          <a:p>
            <a:r>
              <a:rPr lang="fr-CH" dirty="0"/>
              <a:t>La construction de l'arche est </a:t>
            </a:r>
          </a:p>
          <a:p>
            <a:pPr lvl="1"/>
            <a:r>
              <a:rPr lang="fr-CH" dirty="0"/>
              <a:t>la preuve de la foi de Noé,</a:t>
            </a:r>
          </a:p>
          <a:p>
            <a:pPr lvl="1"/>
            <a:r>
              <a:rPr lang="fr-CH" dirty="0"/>
              <a:t>le motif de sa prédication.</a:t>
            </a:r>
          </a:p>
        </p:txBody>
      </p:sp>
    </p:spTree>
    <p:extLst>
      <p:ext uri="{BB962C8B-B14F-4D97-AF65-F5344CB8AC3E}">
        <p14:creationId xmlns:p14="http://schemas.microsoft.com/office/powerpoint/2010/main" val="3931059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a:t>Il doit faire entrer dans l’arche un couple de chaque espèce.</a:t>
            </a:r>
          </a:p>
          <a:p>
            <a:pPr lvl="1"/>
            <a:r>
              <a:rPr lang="fr-FR" dirty="0"/>
              <a:t>Des oiseaux,</a:t>
            </a:r>
          </a:p>
          <a:p>
            <a:pPr lvl="1"/>
            <a:r>
              <a:rPr lang="fr-FR" dirty="0"/>
              <a:t>Des reptiles,</a:t>
            </a:r>
          </a:p>
          <a:p>
            <a:pPr lvl="1"/>
            <a:r>
              <a:rPr lang="fr-FR" dirty="0"/>
              <a:t>Du bétail.</a:t>
            </a:r>
          </a:p>
        </p:txBody>
      </p:sp>
      <p:pic>
        <p:nvPicPr>
          <p:cNvPr id="8" name="Espace réservé pour une image  7"/>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9" name="Text Box 13"/>
          <p:cNvSpPr txBox="1">
            <a:spLocks noChangeArrowheads="1"/>
          </p:cNvSpPr>
          <p:nvPr/>
        </p:nvSpPr>
        <p:spPr bwMode="auto">
          <a:xfrm>
            <a:off x="8451147" y="5887862"/>
            <a:ext cx="5508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a:latin typeface="+mj-lt"/>
              </a:rPr>
              <a:t>FO</a:t>
            </a:r>
            <a:endParaRPr lang="fr-FR" sz="1200" dirty="0">
              <a:latin typeface="+mj-lt"/>
            </a:endParaRPr>
          </a:p>
        </p:txBody>
      </p:sp>
    </p:spTree>
    <p:extLst>
      <p:ext uri="{BB962C8B-B14F-4D97-AF65-F5344CB8AC3E}">
        <p14:creationId xmlns:p14="http://schemas.microsoft.com/office/powerpoint/2010/main" val="77745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a:t>Pour les animaux purs, 7 couples de chaque espèce doivent être pris.</a:t>
            </a:r>
            <a:endParaRPr lang="en-GB" dirty="0"/>
          </a:p>
          <a:p>
            <a:r>
              <a:rPr lang="fr-CH" dirty="0"/>
              <a:t>De la nourriture pour la famille de Noé et pour les animaux est chargée dans le bateau.</a:t>
            </a:r>
            <a:endParaRPr lang="en-GB" dirty="0"/>
          </a:p>
          <a:p>
            <a:pPr lvl="2"/>
            <a:r>
              <a:rPr lang="fr-FR" dirty="0"/>
              <a:t>Et toi, prends de tous les aliments que l'on mange, et fais-en une provision auprès de toi, afin qu'ils te servent de nourriture ainsi qu'à eux. </a:t>
            </a:r>
            <a:r>
              <a:rPr lang="fr-FR" dirty="0" err="1"/>
              <a:t>Gn</a:t>
            </a:r>
            <a:r>
              <a:rPr lang="fr-FR" dirty="0"/>
              <a:t> 6,21	</a:t>
            </a:r>
            <a:endParaRPr lang="en-GB" dirty="0"/>
          </a:p>
        </p:txBody>
      </p:sp>
      <p:pic>
        <p:nvPicPr>
          <p:cNvPr id="3" name="Espace réservé pour une image  2"/>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
        <p:nvSpPr>
          <p:cNvPr id="5" name="Text Box 13"/>
          <p:cNvSpPr txBox="1">
            <a:spLocks noChangeArrowheads="1"/>
          </p:cNvSpPr>
          <p:nvPr/>
        </p:nvSpPr>
        <p:spPr bwMode="auto">
          <a:xfrm>
            <a:off x="8451147" y="5955412"/>
            <a:ext cx="5508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a:latin typeface="+mj-lt"/>
              </a:rPr>
              <a:t>TP</a:t>
            </a:r>
            <a:endParaRPr lang="fr-FR" sz="1200" dirty="0">
              <a:latin typeface="+mj-lt"/>
            </a:endParaRPr>
          </a:p>
        </p:txBody>
      </p:sp>
    </p:spTree>
    <p:extLst>
      <p:ext uri="{BB962C8B-B14F-4D97-AF65-F5344CB8AC3E}">
        <p14:creationId xmlns:p14="http://schemas.microsoft.com/office/powerpoint/2010/main" val="77745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a:xfrm>
            <a:off x="162000" y="977273"/>
            <a:ext cx="8787267" cy="5172605"/>
          </a:xfrm>
        </p:spPr>
        <p:txBody>
          <a:bodyPr/>
          <a:lstStyle/>
          <a:p>
            <a:r>
              <a:rPr lang="fr-CH" dirty="0"/>
              <a:t>L'Eternel dit à Noé:</a:t>
            </a:r>
            <a:endParaRPr lang="en-GB" dirty="0"/>
          </a:p>
          <a:p>
            <a:pPr lvl="2"/>
            <a:r>
              <a:rPr lang="fr-FR" dirty="0"/>
              <a:t>Entre dans l'arche, toi et toute ta maison; car je t'ai vu juste devant moi parmi cette génération. Car, encore sept jours, et je ferai pleuvoir sur la terre quarante jours et quarante nuits, et j'exterminerai de la face de la terre tous les êtres que j'ai faits. </a:t>
            </a:r>
            <a:r>
              <a:rPr lang="fr-FR" dirty="0" err="1"/>
              <a:t>Gn</a:t>
            </a:r>
            <a:r>
              <a:rPr lang="fr-FR" dirty="0"/>
              <a:t> 7,1 </a:t>
            </a:r>
          </a:p>
          <a:p>
            <a:r>
              <a:rPr lang="fr-CH" dirty="0"/>
              <a:t>Il obéit et entre dans l'arche </a:t>
            </a:r>
            <a:endParaRPr lang="en-GB" dirty="0"/>
          </a:p>
          <a:p>
            <a:pPr lvl="1"/>
            <a:r>
              <a:rPr lang="fr-CH" dirty="0"/>
              <a:t>avec sa famille,</a:t>
            </a:r>
            <a:endParaRPr lang="en-GB" dirty="0"/>
          </a:p>
          <a:p>
            <a:pPr lvl="1"/>
            <a:r>
              <a:rPr lang="fr-CH" dirty="0"/>
              <a:t>avec les animaux.</a:t>
            </a:r>
            <a:endParaRPr lang="en-GB" dirty="0"/>
          </a:p>
          <a:p>
            <a:r>
              <a:rPr lang="fr-CH" dirty="0"/>
              <a:t>L'Eternel ferme lui-même la porte de l’arche.</a:t>
            </a:r>
            <a:endParaRPr lang="en-GB" dirty="0"/>
          </a:p>
          <a:p>
            <a:pPr lvl="2"/>
            <a:r>
              <a:rPr lang="fr-FR" dirty="0"/>
              <a:t>Il en entra, mâle et femelle, de toute chair, comme Dieu l'avait ordonné à Noé. Puis l'Eternel ferma la porte sur lui. </a:t>
            </a:r>
            <a:r>
              <a:rPr lang="fr-FR" dirty="0" err="1"/>
              <a:t>Gn</a:t>
            </a:r>
            <a:r>
              <a:rPr lang="fr-FR" dirty="0"/>
              <a:t> 7,16	</a:t>
            </a:r>
            <a:endParaRPr lang="en-GB" dirty="0"/>
          </a:p>
          <a:p>
            <a:pPr lvl="2"/>
            <a:endParaRPr lang="en-GB" dirty="0"/>
          </a:p>
        </p:txBody>
      </p:sp>
    </p:spTree>
    <p:extLst>
      <p:ext uri="{BB962C8B-B14F-4D97-AF65-F5344CB8AC3E}">
        <p14:creationId xmlns:p14="http://schemas.microsoft.com/office/powerpoint/2010/main" val="242211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a:t>Il n'y a plus de possibilité d'entrer dans l'arche. </a:t>
            </a:r>
            <a:endParaRPr lang="en-GB" dirty="0"/>
          </a:p>
          <a:p>
            <a:pPr lvl="1"/>
            <a:r>
              <a:rPr lang="fr-CH" dirty="0"/>
              <a:t>Ceux qui sont dans le bateau auront la vie sauve.</a:t>
            </a:r>
            <a:endParaRPr lang="en-GB" dirty="0"/>
          </a:p>
          <a:p>
            <a:pPr lvl="1"/>
            <a:r>
              <a:rPr lang="fr-CH" dirty="0"/>
              <a:t>Ceux qui n'ont pas voulu y monter vont mourir.</a:t>
            </a:r>
            <a:endParaRPr lang="en-GB" dirty="0"/>
          </a:p>
          <a:p>
            <a:r>
              <a:rPr lang="fr-CH" dirty="0"/>
              <a:t>Cette histoire nous parle; faisons connaître autour de nous le moyen d'avoir la vie éternelle!</a:t>
            </a:r>
            <a:endParaRPr lang="en-GB" dirty="0"/>
          </a:p>
          <a:p>
            <a:r>
              <a:rPr lang="fr-CH" dirty="0"/>
              <a:t>Durant 7 jours, la famille de Noé reste dans l'arche et attend.</a:t>
            </a:r>
            <a:endParaRPr lang="en-GB" dirty="0"/>
          </a:p>
          <a:p>
            <a:r>
              <a:rPr lang="fr-CH" dirty="0"/>
              <a:t>Les personnes vivant autour de la famille de Noé ne croient pas au déluge.</a:t>
            </a:r>
            <a:endParaRPr lang="en-GB" dirty="0"/>
          </a:p>
          <a:p>
            <a:pPr lvl="2"/>
            <a:r>
              <a:rPr lang="fr-FR" dirty="0"/>
              <a:t>... et ils ne se doutèrent de rien, jusqu'à ce que le déluge vienne et les emporte tous… Mt 24,38	</a:t>
            </a:r>
            <a:endParaRPr lang="en-GB" dirty="0"/>
          </a:p>
        </p:txBody>
      </p:sp>
    </p:spTree>
    <p:extLst>
      <p:ext uri="{BB962C8B-B14F-4D97-AF65-F5344CB8AC3E}">
        <p14:creationId xmlns:p14="http://schemas.microsoft.com/office/powerpoint/2010/main" val="4173438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a:t>Noé est le fils de Lémec, petit-fils de Métuschélah (Methusalem) qui a vécu 969 ans. </a:t>
            </a:r>
          </a:p>
          <a:p>
            <a:r>
              <a:rPr lang="fr-CH" dirty="0"/>
              <a:t>Lémec appelle son fils Noé en disant:</a:t>
            </a:r>
            <a:endParaRPr lang="en-GB" dirty="0"/>
          </a:p>
          <a:p>
            <a:pPr lvl="2"/>
            <a:r>
              <a:rPr lang="fr-FR" dirty="0"/>
              <a:t>Celui-ci nous consolera de nos fatigues et du travail pénible de nos mains, provenant de cette terre que l'Eternel a maudite. </a:t>
            </a:r>
            <a:r>
              <a:rPr lang="fr-FR" dirty="0" err="1"/>
              <a:t>Gn</a:t>
            </a:r>
            <a:r>
              <a:rPr lang="fr-FR" dirty="0"/>
              <a:t> 5,29	</a:t>
            </a:r>
            <a:endParaRPr lang="en-GB" dirty="0"/>
          </a:p>
          <a:p>
            <a:r>
              <a:rPr lang="fr-CH" dirty="0"/>
              <a:t>Alors qu'il a 500 ans, sa femme donne naissance à 3 fils: Sem</a:t>
            </a:r>
            <a:r>
              <a:rPr lang="fr-FR" dirty="0"/>
              <a:t>, </a:t>
            </a:r>
            <a:r>
              <a:rPr lang="fr-CH" dirty="0"/>
              <a:t>Cham</a:t>
            </a:r>
            <a:r>
              <a:rPr lang="fr-FR" dirty="0"/>
              <a:t> et </a:t>
            </a:r>
            <a:r>
              <a:rPr lang="fr-CH" dirty="0"/>
              <a:t>Japhet.</a:t>
            </a:r>
          </a:p>
          <a:p>
            <a:r>
              <a:rPr lang="fr-CH" dirty="0"/>
              <a:t>La bible décrit Noé comme étant un homme juste et droit qui marche avec Dieu. </a:t>
            </a:r>
            <a:endParaRPr lang="fr-FR" dirty="0"/>
          </a:p>
        </p:txBody>
      </p:sp>
    </p:spTree>
    <p:extLst>
      <p:ext uri="{BB962C8B-B14F-4D97-AF65-F5344CB8AC3E}">
        <p14:creationId xmlns:p14="http://schemas.microsoft.com/office/powerpoint/2010/main" val="2334457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a:t>7 jours après l'entrée dans le bateau, la pluie se met à tomber.</a:t>
            </a:r>
            <a:endParaRPr lang="en-GB" dirty="0"/>
          </a:p>
          <a:p>
            <a:r>
              <a:rPr lang="fr-CH" dirty="0"/>
              <a:t>L'eau commence à soulever l'arche qui se met à flotter.</a:t>
            </a:r>
            <a:endParaRPr lang="en-GB" dirty="0"/>
          </a:p>
          <a:p>
            <a:pPr lvl="2"/>
            <a:r>
              <a:rPr lang="fr-FR" dirty="0"/>
              <a:t>Les eaux s'élevèrent de quinze coudées au-dessus des montagnes, qui furent couvertes. </a:t>
            </a:r>
            <a:r>
              <a:rPr lang="fr-FR" dirty="0" err="1"/>
              <a:t>Gn</a:t>
            </a:r>
            <a:r>
              <a:rPr lang="fr-FR" dirty="0"/>
              <a:t> 7,20	</a:t>
            </a:r>
            <a:endParaRPr lang="en-GB" dirty="0"/>
          </a:p>
        </p:txBody>
      </p:sp>
      <p:sp>
        <p:nvSpPr>
          <p:cNvPr id="3" name="Titre 2"/>
          <p:cNvSpPr>
            <a:spLocks noGrp="1"/>
          </p:cNvSpPr>
          <p:nvPr>
            <p:ph type="title"/>
          </p:nvPr>
        </p:nvSpPr>
        <p:spPr/>
        <p:txBody>
          <a:bodyPr/>
          <a:lstStyle/>
          <a:p>
            <a:r>
              <a:rPr lang="fr-CH" dirty="0"/>
              <a:t>Le déluge</a:t>
            </a:r>
            <a:endParaRPr lang="fr-FR" dirty="0"/>
          </a:p>
        </p:txBody>
      </p:sp>
      <p:pic>
        <p:nvPicPr>
          <p:cNvPr id="6" name="Espace réservé pour une image  5"/>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xfrm>
            <a:off x="-22150" y="4091900"/>
            <a:ext cx="9166150" cy="2793120"/>
          </a:xfrm>
        </p:spPr>
      </p:pic>
    </p:spTree>
    <p:extLst>
      <p:ext uri="{BB962C8B-B14F-4D97-AF65-F5344CB8AC3E}">
        <p14:creationId xmlns:p14="http://schemas.microsoft.com/office/powerpoint/2010/main" val="2584724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a:t>Imaginons tous ces hommes restés hors de l’arche.</a:t>
            </a:r>
            <a:endParaRPr lang="en-GB" dirty="0"/>
          </a:p>
          <a:p>
            <a:pPr lvl="1"/>
            <a:r>
              <a:rPr lang="fr-CH" dirty="0"/>
              <a:t>Ils ont dû essayer de s’enfuir,</a:t>
            </a:r>
            <a:endParaRPr lang="en-GB" dirty="0"/>
          </a:p>
          <a:p>
            <a:pPr lvl="1"/>
            <a:r>
              <a:rPr lang="fr-CH" dirty="0"/>
              <a:t>Ils ont appelé Noé à l’aide.</a:t>
            </a:r>
            <a:endParaRPr lang="en-GB" dirty="0"/>
          </a:p>
          <a:p>
            <a:pPr lvl="1"/>
            <a:r>
              <a:rPr lang="fr-CH" dirty="0"/>
              <a:t>… mais il était trop tard pour être délivré!</a:t>
            </a:r>
          </a:p>
          <a:p>
            <a:r>
              <a:rPr lang="fr-CH" dirty="0"/>
              <a:t>Le déluge dure 40 jours et 40 nuits.</a:t>
            </a:r>
            <a:endParaRPr lang="en-GB" dirty="0"/>
          </a:p>
          <a:p>
            <a:r>
              <a:rPr lang="fr-CH" dirty="0"/>
              <a:t>Quels sont les dégâts?</a:t>
            </a:r>
            <a:endParaRPr lang="en-GB" dirty="0"/>
          </a:p>
          <a:p>
            <a:r>
              <a:rPr lang="fr-CH" dirty="0"/>
              <a:t>C'est la mort</a:t>
            </a:r>
            <a:endParaRPr lang="en-GB" dirty="0"/>
          </a:p>
          <a:p>
            <a:pPr lvl="1"/>
            <a:r>
              <a:rPr lang="fr-CH" dirty="0"/>
              <a:t>de tous les êtres humains,</a:t>
            </a:r>
            <a:endParaRPr lang="en-GB" dirty="0"/>
          </a:p>
          <a:p>
            <a:pPr lvl="1"/>
            <a:r>
              <a:rPr lang="fr-CH" dirty="0"/>
              <a:t>de tous les animaux,</a:t>
            </a:r>
            <a:endParaRPr lang="en-GB" dirty="0"/>
          </a:p>
          <a:p>
            <a:pPr lvl="1"/>
            <a:r>
              <a:rPr lang="fr-CH" dirty="0"/>
              <a:t>de tous les oiseaux,</a:t>
            </a:r>
            <a:endParaRPr lang="en-GB" dirty="0"/>
          </a:p>
          <a:p>
            <a:pPr lvl="1"/>
            <a:r>
              <a:rPr lang="fr-CH" dirty="0"/>
              <a:t>de tous les reptiles.</a:t>
            </a:r>
            <a:endParaRPr lang="en-GB" dirty="0"/>
          </a:p>
          <a:p>
            <a:pPr lvl="1"/>
            <a:endParaRPr lang="en-GB" dirty="0"/>
          </a:p>
        </p:txBody>
      </p:sp>
    </p:spTree>
    <p:extLst>
      <p:ext uri="{BB962C8B-B14F-4D97-AF65-F5344CB8AC3E}">
        <p14:creationId xmlns:p14="http://schemas.microsoft.com/office/powerpoint/2010/main" val="3954956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a:t>Après 40 jours, le déluge s'arrête mais l'eau prend du temps à s'écouler.</a:t>
            </a:r>
            <a:endParaRPr lang="en-GB" dirty="0"/>
          </a:p>
          <a:p>
            <a:pPr lvl="2"/>
            <a:r>
              <a:rPr lang="fr-FR" dirty="0"/>
              <a:t>Les eaux furent grosses sur la terre pendant cent cinquante jours. </a:t>
            </a:r>
            <a:r>
              <a:rPr lang="fr-FR" dirty="0" err="1"/>
              <a:t>Gn</a:t>
            </a:r>
            <a:r>
              <a:rPr lang="fr-FR" dirty="0"/>
              <a:t> 7,24	</a:t>
            </a:r>
            <a:endParaRPr lang="en-GB" dirty="0"/>
          </a:p>
        </p:txBody>
      </p:sp>
      <p:pic>
        <p:nvPicPr>
          <p:cNvPr id="6" name="Espace réservé pour une image  5"/>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xfrm>
            <a:off x="-8638" y="4020360"/>
            <a:ext cx="9166150" cy="2851150"/>
          </a:xfrm>
        </p:spPr>
      </p:pic>
    </p:spTree>
    <p:extLst>
      <p:ext uri="{BB962C8B-B14F-4D97-AF65-F5344CB8AC3E}">
        <p14:creationId xmlns:p14="http://schemas.microsoft.com/office/powerpoint/2010/main" val="3847672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a:t>Dieu fait passer un vent sur la terre et les eaux s'abaissent.</a:t>
            </a:r>
            <a:endParaRPr lang="en-GB" dirty="0"/>
          </a:p>
          <a:p>
            <a:pPr lvl="2"/>
            <a:r>
              <a:rPr lang="fr-FR" dirty="0"/>
              <a:t>Les eaux se retirèrent de dessus la terre, s'en allant et s'éloignant, et les eaux diminuèrent au bout de cent cinquante jours. </a:t>
            </a:r>
            <a:r>
              <a:rPr lang="fr-FR" dirty="0" err="1"/>
              <a:t>Gn</a:t>
            </a:r>
            <a:r>
              <a:rPr lang="fr-FR" dirty="0"/>
              <a:t> 8,3</a:t>
            </a:r>
            <a:endParaRPr lang="en-GB" dirty="0"/>
          </a:p>
          <a:p>
            <a:r>
              <a:rPr lang="fr-CH" dirty="0"/>
              <a:t>L'arche se pose sur les montagnes d'Ararat.</a:t>
            </a:r>
            <a:endParaRPr lang="en-GB" dirty="0"/>
          </a:p>
          <a:p>
            <a:r>
              <a:rPr lang="fr-CH" dirty="0"/>
              <a:t>40 jours après l'arrêt de la pluie, Noé ouvre la fenêtre de l'arche.</a:t>
            </a:r>
            <a:endParaRPr lang="en-GB" dirty="0"/>
          </a:p>
          <a:p>
            <a:r>
              <a:rPr lang="fr-CH" dirty="0"/>
              <a:t>Il lâche un corbeau.</a:t>
            </a:r>
            <a:endParaRPr lang="en-GB" dirty="0"/>
          </a:p>
        </p:txBody>
      </p:sp>
      <p:pic>
        <p:nvPicPr>
          <p:cNvPr id="5" name="Espace réservé pour une image  4"/>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t="-32740" b="-32740"/>
          <a:stretch>
            <a:fillRect/>
          </a:stretch>
        </p:blipFill>
        <p:spPr/>
      </p:pic>
      <p:sp>
        <p:nvSpPr>
          <p:cNvPr id="3" name="Titre 2"/>
          <p:cNvSpPr>
            <a:spLocks noGrp="1"/>
          </p:cNvSpPr>
          <p:nvPr>
            <p:ph type="title"/>
          </p:nvPr>
        </p:nvSpPr>
        <p:spPr/>
        <p:txBody>
          <a:bodyPr/>
          <a:lstStyle/>
          <a:p>
            <a:r>
              <a:rPr lang="fr-CH" dirty="0"/>
              <a:t>La fin du déluge</a:t>
            </a:r>
            <a:endParaRPr lang="fr-FR" dirty="0"/>
          </a:p>
        </p:txBody>
      </p:sp>
    </p:spTree>
    <p:extLst>
      <p:ext uri="{BB962C8B-B14F-4D97-AF65-F5344CB8AC3E}">
        <p14:creationId xmlns:p14="http://schemas.microsoft.com/office/powerpoint/2010/main" val="787359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a:t>Il lâche ensuite une colombe.</a:t>
            </a:r>
            <a:endParaRPr lang="en-GB" dirty="0"/>
          </a:p>
          <a:p>
            <a:pPr lvl="2"/>
            <a:r>
              <a:rPr lang="fr-FR" dirty="0"/>
              <a:t>Mais la colombe ne trouva aucun lieu pour poser la plante de son pied, et elle revint à lui dans l'arche, car il y avait des eaux à la surface de toute la terre. Il avança la main, la prit, et la fit rentrer auprès de lui dans l'arche. </a:t>
            </a:r>
            <a:r>
              <a:rPr lang="fr-FR" dirty="0" err="1"/>
              <a:t>Gn</a:t>
            </a:r>
            <a:r>
              <a:rPr lang="fr-FR" dirty="0"/>
              <a:t> 8,9</a:t>
            </a:r>
            <a:endParaRPr lang="en-GB" dirty="0"/>
          </a:p>
        </p:txBody>
      </p:sp>
      <p:pic>
        <p:nvPicPr>
          <p:cNvPr id="3" name="Espace réservé pour une image  2"/>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278313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a:t>7 jours après, une nouvelle colombe est lâchée.</a:t>
            </a:r>
            <a:endParaRPr lang="en-GB" dirty="0"/>
          </a:p>
          <a:p>
            <a:pPr lvl="2"/>
            <a:r>
              <a:rPr lang="fr-CH" dirty="0"/>
              <a:t>La colombe revint à lui sur le soir; et voici, une feuille d'olivier arrachée était dans son bec. Noé connut ainsi que les eaux avaient diminué sur la terre. Gn 8,11	</a:t>
            </a:r>
            <a:endParaRPr lang="en-GB" dirty="0"/>
          </a:p>
          <a:p>
            <a:r>
              <a:rPr lang="fr-CH" dirty="0"/>
              <a:t>7 jours plus tard, il lâche à nouveau une colombe qui ne revient plus dans l'arche.</a:t>
            </a:r>
            <a:endParaRPr lang="en-GB" dirty="0"/>
          </a:p>
          <a:p>
            <a:r>
              <a:rPr lang="fr-CH" dirty="0"/>
              <a:t>Après plus de 10 mois enfermés dans l'arche, Dieu dit à Noé de sortir avec sa famille.</a:t>
            </a:r>
            <a:endParaRPr lang="en-GB" dirty="0"/>
          </a:p>
        </p:txBody>
      </p:sp>
    </p:spTree>
    <p:extLst>
      <p:ext uri="{BB962C8B-B14F-4D97-AF65-F5344CB8AC3E}">
        <p14:creationId xmlns:p14="http://schemas.microsoft.com/office/powerpoint/2010/main" val="721372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a:t> </a:t>
            </a:r>
            <a:r>
              <a:rPr lang="fr-CH" dirty="0"/>
              <a:t>Les animaux sortent également du bateau.</a:t>
            </a:r>
            <a:endParaRPr lang="en-GB" dirty="0"/>
          </a:p>
          <a:p>
            <a:pPr lvl="2"/>
            <a:r>
              <a:rPr lang="fr-FR" dirty="0"/>
              <a:t>Fais sortir avec toi tous les animaux de toute chair qui sont avec toi, tant les oiseaux que le bétail et tous les reptiles qui rampent sur la terre, qu'ils se répandent sur la terre, qu'ils soient féconds et multiplient sur la terre. </a:t>
            </a:r>
            <a:r>
              <a:rPr lang="fr-FR" dirty="0" err="1"/>
              <a:t>Gn</a:t>
            </a:r>
            <a:r>
              <a:rPr lang="fr-FR" dirty="0"/>
              <a:t> 8,17</a:t>
            </a:r>
            <a:endParaRPr lang="en-GB" dirty="0"/>
          </a:p>
          <a:p>
            <a:r>
              <a:rPr lang="fr-FR" dirty="0"/>
              <a:t>Noé bâtit un autel à l'Eternel et offre des holocaustes.</a:t>
            </a:r>
          </a:p>
          <a:p>
            <a:pPr lvl="2"/>
            <a:r>
              <a:rPr lang="fr-FR" dirty="0"/>
              <a:t>L'Eternel sentit une odeur agréable, et l'Eternel dit en son </a:t>
            </a:r>
            <a:r>
              <a:rPr lang="fr-FR" dirty="0" err="1"/>
              <a:t>coeur</a:t>
            </a:r>
            <a:r>
              <a:rPr lang="fr-FR" dirty="0"/>
              <a:t>: Je ne maudirai plus la terre, à cause de l'homme, parce que les pensées du </a:t>
            </a:r>
            <a:r>
              <a:rPr lang="fr-FR" dirty="0" err="1"/>
              <a:t>coeur</a:t>
            </a:r>
            <a:r>
              <a:rPr lang="fr-FR" dirty="0"/>
              <a:t> de l'homme sont mauvaises dès sa jeunesse; et je ne frapperai plus tout ce qui est vivant, comme je l'ai fait. Tant que la terre subsistera, les semailles et la moisson, le froid et la chaleur, l'été et l'hiver, le jour et la nuit ne cesseront point. </a:t>
            </a:r>
            <a:r>
              <a:rPr lang="fr-FR" dirty="0" err="1"/>
              <a:t>Gn</a:t>
            </a:r>
            <a:r>
              <a:rPr lang="fr-FR" dirty="0"/>
              <a:t> 8,22	</a:t>
            </a:r>
            <a:endParaRPr lang="en-GB" dirty="0"/>
          </a:p>
          <a:p>
            <a:pPr lvl="2"/>
            <a:endParaRPr lang="fr-FR" dirty="0"/>
          </a:p>
        </p:txBody>
      </p:sp>
    </p:spTree>
    <p:extLst>
      <p:ext uri="{BB962C8B-B14F-4D97-AF65-F5344CB8AC3E}">
        <p14:creationId xmlns:p14="http://schemas.microsoft.com/office/powerpoint/2010/main" val="606677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descr="Fotolia_24238776_Subscription_XL.jpg"/>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sp>
        <p:nvSpPr>
          <p:cNvPr id="5" name="Text Box 13"/>
          <p:cNvSpPr txBox="1">
            <a:spLocks noChangeArrowheads="1"/>
          </p:cNvSpPr>
          <p:nvPr/>
        </p:nvSpPr>
        <p:spPr bwMode="auto">
          <a:xfrm>
            <a:off x="8761923" y="6090512"/>
            <a:ext cx="5508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a:latin typeface="+mj-lt"/>
              </a:rPr>
              <a:t>FO</a:t>
            </a:r>
            <a:endParaRPr lang="fr-FR" sz="1200" dirty="0">
              <a:latin typeface="+mj-lt"/>
            </a:endParaRPr>
          </a:p>
        </p:txBody>
      </p:sp>
    </p:spTree>
    <p:extLst>
      <p:ext uri="{BB962C8B-B14F-4D97-AF65-F5344CB8AC3E}">
        <p14:creationId xmlns:p14="http://schemas.microsoft.com/office/powerpoint/2010/main" val="367826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a:t>En construisant cet autel, Noé remercie l’Eternel pour cette délivrance extraordinaire.</a:t>
            </a:r>
            <a:endParaRPr lang="en-GB" dirty="0"/>
          </a:p>
          <a:p>
            <a:r>
              <a:rPr lang="fr-CH" dirty="0"/>
              <a:t>Nous pouvons aussi dire merci à Dieu pour le don de son Fils Jésus-Christ.</a:t>
            </a:r>
            <a:endParaRPr lang="en-GB" dirty="0"/>
          </a:p>
          <a:p>
            <a:pPr lvl="2"/>
            <a:r>
              <a:rPr lang="fr-CH" dirty="0"/>
              <a:t>C'est pour cela que Jésus aussi, afin de sanctifier le peuple par son propre sang, a souffert hors de la porte… Par lui, offrons sans cesse à Dieu un sacrifice de louange, c'est-à-dire le fruit de lèvres qui confessent son nom. Hbr 13,13-15	</a:t>
            </a:r>
            <a:endParaRPr lang="en-GB" dirty="0"/>
          </a:p>
        </p:txBody>
      </p:sp>
      <p:pic>
        <p:nvPicPr>
          <p:cNvPr id="7" name="Espace réservé pour une image  6"/>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
        <p:nvSpPr>
          <p:cNvPr id="8" name="Text Box 13"/>
          <p:cNvSpPr txBox="1">
            <a:spLocks noChangeArrowheads="1"/>
          </p:cNvSpPr>
          <p:nvPr/>
        </p:nvSpPr>
        <p:spPr bwMode="auto">
          <a:xfrm>
            <a:off x="2965849" y="6581775"/>
            <a:ext cx="5508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a:latin typeface="+mj-lt"/>
              </a:rPr>
              <a:t>FO</a:t>
            </a:r>
            <a:endParaRPr lang="fr-FR" sz="1200" dirty="0">
              <a:latin typeface="+mj-lt"/>
            </a:endParaRPr>
          </a:p>
        </p:txBody>
      </p:sp>
    </p:spTree>
    <p:extLst>
      <p:ext uri="{BB962C8B-B14F-4D97-AF65-F5344CB8AC3E}">
        <p14:creationId xmlns:p14="http://schemas.microsoft.com/office/powerpoint/2010/main" val="223650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a:t>Dieu bénit Noé et ses fils et leur dit:</a:t>
            </a:r>
            <a:endParaRPr lang="en-GB" dirty="0"/>
          </a:p>
          <a:p>
            <a:pPr lvl="2"/>
            <a:r>
              <a:rPr lang="fr-FR" dirty="0"/>
              <a:t>Soyez féconds, multipliez, et remplissez la terre. </a:t>
            </a:r>
            <a:r>
              <a:rPr lang="fr-FR" dirty="0" err="1"/>
              <a:t>Gn</a:t>
            </a:r>
            <a:r>
              <a:rPr lang="fr-FR" dirty="0"/>
              <a:t> 9,1</a:t>
            </a:r>
            <a:endParaRPr lang="en-GB" dirty="0"/>
          </a:p>
          <a:p>
            <a:r>
              <a:rPr lang="fr-FR" dirty="0"/>
              <a:t>L'Eternel établit une alliance avec lui:</a:t>
            </a:r>
            <a:endParaRPr lang="en-GB" dirty="0"/>
          </a:p>
          <a:p>
            <a:pPr lvl="2"/>
            <a:r>
              <a:rPr lang="fr-FR" dirty="0"/>
              <a:t>J'établis mon alliance avec vous: aucune chair ne sera plus exterminée par les eaux du déluge, et il n'y aura plus de déluge pour détruire la terre. </a:t>
            </a:r>
            <a:r>
              <a:rPr lang="fr-FR" dirty="0" err="1"/>
              <a:t>Gn</a:t>
            </a:r>
            <a:r>
              <a:rPr lang="fr-FR" dirty="0"/>
              <a:t> 9,11 </a:t>
            </a:r>
            <a:endParaRPr lang="en-GB" dirty="0"/>
          </a:p>
          <a:p>
            <a:r>
              <a:rPr lang="fr-FR" dirty="0"/>
              <a:t>Quel est le signe de l'alliance?</a:t>
            </a:r>
            <a:endParaRPr lang="en-GB" dirty="0"/>
          </a:p>
          <a:p>
            <a:pPr lvl="2"/>
            <a:r>
              <a:rPr lang="fr-FR" dirty="0"/>
              <a:t>J'ai placé mon arc dans la nue, et il servira de signe d'alliance entre moi et la terre. Quand j'aurai rassemblé des nuages au-dessus de la terre, l'arc paraîtra dans la nue; et je me souviendrai de mon alliance entre moi et vous, et tous les êtres vivants, de toute chair, et les eaux ne deviendront plus un déluge pour détruire toute chair. </a:t>
            </a:r>
            <a:r>
              <a:rPr lang="fr-FR" sz="1800" dirty="0" err="1"/>
              <a:t>Gn</a:t>
            </a:r>
            <a:r>
              <a:rPr lang="fr-FR" sz="1800" dirty="0"/>
              <a:t> 9,13-15	</a:t>
            </a:r>
            <a:endParaRPr lang="en-GB" sz="1800" dirty="0"/>
          </a:p>
        </p:txBody>
      </p:sp>
      <p:sp>
        <p:nvSpPr>
          <p:cNvPr id="2" name="Titre 1"/>
          <p:cNvSpPr>
            <a:spLocks noGrp="1"/>
          </p:cNvSpPr>
          <p:nvPr>
            <p:ph type="title"/>
          </p:nvPr>
        </p:nvSpPr>
        <p:spPr/>
        <p:txBody>
          <a:bodyPr/>
          <a:lstStyle/>
          <a:p>
            <a:r>
              <a:rPr lang="fr-CH" dirty="0"/>
              <a:t>Alliance de Dieu avec Noé</a:t>
            </a:r>
            <a:endParaRPr lang="fr-FR" dirty="0"/>
          </a:p>
        </p:txBody>
      </p:sp>
    </p:spTree>
    <p:extLst>
      <p:ext uri="{BB962C8B-B14F-4D97-AF65-F5344CB8AC3E}">
        <p14:creationId xmlns:p14="http://schemas.microsoft.com/office/powerpoint/2010/main" val="1576730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a:t>La crainte de Dieu habite son cœur.</a:t>
            </a:r>
            <a:endParaRPr lang="en-GB" dirty="0"/>
          </a:p>
          <a:p>
            <a:pPr lvl="2"/>
            <a:r>
              <a:rPr lang="fr-CH" dirty="0"/>
              <a:t>C'est par la foi que Noé, divinement averti des choses qu'on ne voyait pas encore, et saisi d'une crainte respectueuse, construisit une arche pour sauver sa famille; c'est par elle qu'il condamna le monde, et devint héritier de la justice qui s'obtient par la foi. Hbr 11,7	</a:t>
            </a:r>
            <a:endParaRPr lang="en-GB" dirty="0"/>
          </a:p>
          <a:p>
            <a:r>
              <a:rPr lang="fr-CH" dirty="0"/>
              <a:t>Dieu l’avertit qu’il va détruire la terre.</a:t>
            </a:r>
            <a:endParaRPr lang="en-GB" dirty="0"/>
          </a:p>
          <a:p>
            <a:r>
              <a:rPr lang="fr-CH" dirty="0"/>
              <a:t>Noé écoute Dieu et se met à construit l’arche. </a:t>
            </a:r>
          </a:p>
          <a:p>
            <a:r>
              <a:rPr lang="fr-FR" dirty="0"/>
              <a:t> </a:t>
            </a:r>
          </a:p>
        </p:txBody>
      </p:sp>
    </p:spTree>
    <p:extLst>
      <p:ext uri="{BB962C8B-B14F-4D97-AF65-F5344CB8AC3E}">
        <p14:creationId xmlns:p14="http://schemas.microsoft.com/office/powerpoint/2010/main" val="26281550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4" name="Text Box 13"/>
          <p:cNvSpPr txBox="1">
            <a:spLocks noChangeArrowheads="1"/>
          </p:cNvSpPr>
          <p:nvPr/>
        </p:nvSpPr>
        <p:spPr bwMode="auto">
          <a:xfrm>
            <a:off x="8593137" y="6581775"/>
            <a:ext cx="5508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a:latin typeface="+mj-lt"/>
              </a:rPr>
              <a:t>FO</a:t>
            </a:r>
            <a:endParaRPr lang="fr-FR" sz="1200" dirty="0">
              <a:latin typeface="+mj-lt"/>
            </a:endParaRPr>
          </a:p>
        </p:txBody>
      </p:sp>
    </p:spTree>
    <p:extLst>
      <p:ext uri="{BB962C8B-B14F-4D97-AF65-F5344CB8AC3E}">
        <p14:creationId xmlns:p14="http://schemas.microsoft.com/office/powerpoint/2010/main" val="33391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a:t>Noé se met à cultiver la terre et planter de la vigne.</a:t>
            </a:r>
            <a:endParaRPr lang="en-GB" dirty="0"/>
          </a:p>
          <a:p>
            <a:r>
              <a:rPr lang="fr-CH" dirty="0"/>
              <a:t>Il boit du vin, s'enivre et se dénude dans sa tente.</a:t>
            </a:r>
            <a:endParaRPr lang="en-GB" dirty="0"/>
          </a:p>
          <a:p>
            <a:pPr lvl="2"/>
            <a:r>
              <a:rPr lang="fr-CH" dirty="0"/>
              <a:t>Cham, père de Canaan, vit la nudité de son père, et il le rapporta dehors à ses deux frères. Alors Sem et Japhet prirent le manteau, le mirent sur leurs épaules, marchèrent à reculons, et couvrirent la nudité de leur père; comme leur visage était détourné, ils ne virent point la nudité de leur père. Gn 9,23	</a:t>
            </a:r>
            <a:endParaRPr lang="en-GB" dirty="0"/>
          </a:p>
        </p:txBody>
      </p:sp>
      <p:pic>
        <p:nvPicPr>
          <p:cNvPr id="8" name="Espace réservé pour une image  7"/>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
        <p:nvSpPr>
          <p:cNvPr id="2" name="Titre 1"/>
          <p:cNvSpPr>
            <a:spLocks noGrp="1"/>
          </p:cNvSpPr>
          <p:nvPr>
            <p:ph type="title"/>
          </p:nvPr>
        </p:nvSpPr>
        <p:spPr/>
        <p:txBody>
          <a:bodyPr/>
          <a:lstStyle/>
          <a:p>
            <a:r>
              <a:rPr lang="fr-CH" dirty="0"/>
              <a:t>Le péché de Noé</a:t>
            </a:r>
            <a:endParaRPr lang="fr-FR" dirty="0"/>
          </a:p>
        </p:txBody>
      </p:sp>
      <p:sp>
        <p:nvSpPr>
          <p:cNvPr id="9" name="Text Box 13"/>
          <p:cNvSpPr txBox="1">
            <a:spLocks noChangeArrowheads="1"/>
          </p:cNvSpPr>
          <p:nvPr/>
        </p:nvSpPr>
        <p:spPr bwMode="auto">
          <a:xfrm>
            <a:off x="2898289" y="6581775"/>
            <a:ext cx="5508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a:latin typeface="+mj-lt"/>
              </a:rPr>
              <a:t>FO</a:t>
            </a:r>
            <a:endParaRPr lang="fr-FR" sz="1200" dirty="0">
              <a:latin typeface="+mj-lt"/>
            </a:endParaRPr>
          </a:p>
        </p:txBody>
      </p:sp>
    </p:spTree>
    <p:extLst>
      <p:ext uri="{BB962C8B-B14F-4D97-AF65-F5344CB8AC3E}">
        <p14:creationId xmlns:p14="http://schemas.microsoft.com/office/powerpoint/2010/main" val="349192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a:t>Quand Noé se réveille, il apprend ce que lui a fait son fils Cham.</a:t>
            </a:r>
            <a:r>
              <a:rPr lang="en-GB" dirty="0"/>
              <a:t> </a:t>
            </a:r>
            <a:r>
              <a:rPr lang="fr-CH" dirty="0"/>
              <a:t>Il prononce alors la sentence suivante:</a:t>
            </a:r>
            <a:endParaRPr lang="en-GB" dirty="0"/>
          </a:p>
          <a:p>
            <a:pPr lvl="2"/>
            <a:r>
              <a:rPr lang="fr-FR" dirty="0"/>
              <a:t>Maudit soit Canaan! qu'il soit l'esclave des esclaves de ses frères!  Que Dieu étende les possessions de Japhet, qu'il habite dans les tentes de Sem, et que Canaan soit leur esclave! </a:t>
            </a:r>
            <a:r>
              <a:rPr lang="fr-FR" dirty="0" err="1"/>
              <a:t>Gn</a:t>
            </a:r>
            <a:r>
              <a:rPr lang="fr-FR" dirty="0"/>
              <a:t> 9,27	</a:t>
            </a:r>
            <a:endParaRPr lang="en-GB" dirty="0"/>
          </a:p>
          <a:p>
            <a:r>
              <a:rPr lang="fr-CH" dirty="0"/>
              <a:t>Noé meurt à l'âge de 950 ans.</a:t>
            </a:r>
            <a:endParaRPr lang="en-GB" dirty="0"/>
          </a:p>
        </p:txBody>
      </p:sp>
    </p:spTree>
    <p:extLst>
      <p:ext uri="{BB962C8B-B14F-4D97-AF65-F5344CB8AC3E}">
        <p14:creationId xmlns:p14="http://schemas.microsoft.com/office/powerpoint/2010/main" val="39216559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Le péché est de s’être enivré, la nudité est la conséquence.</a:t>
            </a:r>
          </a:p>
          <a:p>
            <a:r>
              <a:rPr lang="fr-FR" dirty="0"/>
              <a:t>Une application peut être la suivante:</a:t>
            </a:r>
          </a:p>
          <a:p>
            <a:r>
              <a:rPr lang="fr-FR" dirty="0"/>
              <a:t>Quelqu’un a péché au sein de notre église?</a:t>
            </a:r>
          </a:p>
          <a:p>
            <a:r>
              <a:rPr lang="fr-FR" dirty="0"/>
              <a:t>Ne nous réjouissons pas dans l’injustice.</a:t>
            </a:r>
          </a:p>
          <a:p>
            <a:pPr lvl="2"/>
            <a:r>
              <a:rPr lang="fr-FR" dirty="0"/>
              <a:t>il (le croyant) ne se réjouit point de l'injustice, mais il se réjouit de la vérité; 1.Cor 13,6	</a:t>
            </a:r>
          </a:p>
          <a:p>
            <a:r>
              <a:rPr lang="fr-FR" dirty="0"/>
              <a:t>Paul nous donne un conseil:</a:t>
            </a:r>
          </a:p>
          <a:p>
            <a:pPr lvl="2"/>
            <a:r>
              <a:rPr lang="fr-FR" dirty="0"/>
              <a:t>Frères, si un homme vient à être surpris en faute, vous qui êtes spirituels, redressez-le avec un esprit de douceur. Prends garde à toi-même, de peur que tu ne sois aussi tenté. Gal 6,1	</a:t>
            </a:r>
          </a:p>
          <a:p>
            <a:endParaRPr lang="fr-FR" dirty="0"/>
          </a:p>
        </p:txBody>
      </p:sp>
      <p:sp>
        <p:nvSpPr>
          <p:cNvPr id="4" name="Titre 3"/>
          <p:cNvSpPr>
            <a:spLocks noGrp="1"/>
          </p:cNvSpPr>
          <p:nvPr>
            <p:ph type="title"/>
          </p:nvPr>
        </p:nvSpPr>
        <p:spPr/>
        <p:txBody>
          <a:bodyPr/>
          <a:lstStyle/>
          <a:p>
            <a:endParaRPr lang="fr-FR"/>
          </a:p>
        </p:txBody>
      </p:sp>
    </p:spTree>
    <p:extLst>
      <p:ext uri="{BB962C8B-B14F-4D97-AF65-F5344CB8AC3E}">
        <p14:creationId xmlns:p14="http://schemas.microsoft.com/office/powerpoint/2010/main" val="12990720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a:xfrm>
            <a:off x="162000" y="1058333"/>
            <a:ext cx="8982000" cy="5172605"/>
          </a:xfrm>
        </p:spPr>
        <p:txBody>
          <a:bodyPr/>
          <a:lstStyle/>
          <a:p>
            <a:r>
              <a:rPr lang="fr-CH" dirty="0"/>
              <a:t>Au temps de Noé, une seule langue est parlée sur toute la terre.</a:t>
            </a:r>
            <a:endParaRPr lang="en-GB" dirty="0"/>
          </a:p>
          <a:p>
            <a:r>
              <a:rPr lang="fr-CH" dirty="0"/>
              <a:t>La descendance de Noé s’installe dans une plaine, à Shinar.</a:t>
            </a:r>
            <a:r>
              <a:rPr lang="en-GB" dirty="0"/>
              <a:t> </a:t>
            </a:r>
            <a:r>
              <a:rPr lang="fr-FR" dirty="0"/>
              <a:t>Ils décident de construire des maisons en briques.</a:t>
            </a:r>
            <a:endParaRPr lang="en-GB" dirty="0"/>
          </a:p>
        </p:txBody>
      </p:sp>
      <p:pic>
        <p:nvPicPr>
          <p:cNvPr id="5" name="Espace réservé pour une image  4"/>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xfrm>
            <a:off x="-22150" y="4006850"/>
            <a:ext cx="9166150" cy="2851150"/>
          </a:xfrm>
        </p:spPr>
      </p:pic>
      <p:sp>
        <p:nvSpPr>
          <p:cNvPr id="2" name="Titre 1"/>
          <p:cNvSpPr>
            <a:spLocks noGrp="1"/>
          </p:cNvSpPr>
          <p:nvPr>
            <p:ph type="title"/>
          </p:nvPr>
        </p:nvSpPr>
        <p:spPr/>
        <p:txBody>
          <a:bodyPr/>
          <a:lstStyle/>
          <a:p>
            <a:r>
              <a:rPr lang="fr-CH" dirty="0"/>
              <a:t>La tour de Babel</a:t>
            </a:r>
            <a:endParaRPr lang="fr-FR" dirty="0"/>
          </a:p>
        </p:txBody>
      </p:sp>
    </p:spTree>
    <p:extLst>
      <p:ext uri="{BB962C8B-B14F-4D97-AF65-F5344CB8AC3E}">
        <p14:creationId xmlns:p14="http://schemas.microsoft.com/office/powerpoint/2010/main" val="12836047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a:t>Ils décident ensuite de construire</a:t>
            </a:r>
            <a:r>
              <a:rPr lang="en-GB" dirty="0"/>
              <a:t> </a:t>
            </a:r>
            <a:r>
              <a:rPr lang="fr-CH" dirty="0"/>
              <a:t>une ville</a:t>
            </a:r>
            <a:r>
              <a:rPr lang="en-GB" dirty="0"/>
              <a:t> et </a:t>
            </a:r>
            <a:r>
              <a:rPr lang="fr-CH" dirty="0"/>
              <a:t>une tour.</a:t>
            </a:r>
            <a:endParaRPr lang="en-GB" dirty="0"/>
          </a:p>
          <a:p>
            <a:pPr lvl="2"/>
            <a:r>
              <a:rPr lang="fr-FR" dirty="0"/>
              <a:t>Ils dirent encore: Allons! bâtissons-nous une ville et une tour dont le sommet touche au ciel, et faisons-nous un nom, afin que nous ne soyons pas dispersés sur la face de toute la terre. </a:t>
            </a:r>
            <a:r>
              <a:rPr lang="fr-FR" dirty="0" err="1"/>
              <a:t>Gn</a:t>
            </a:r>
            <a:r>
              <a:rPr lang="fr-FR" dirty="0"/>
              <a:t> 11,4	</a:t>
            </a:r>
            <a:endParaRPr lang="en-GB" dirty="0"/>
          </a:p>
          <a:p>
            <a:r>
              <a:rPr lang="fr-FR" dirty="0"/>
              <a:t>L'Eternel observe ce que fait l'homme.</a:t>
            </a:r>
            <a:endParaRPr lang="en-GB" dirty="0"/>
          </a:p>
          <a:p>
            <a:pPr lvl="2"/>
            <a:r>
              <a:rPr lang="fr-FR" dirty="0"/>
              <a:t>L'Eternel descendit pour voir la ville et la tour que bâtissaient les fils des hommes. Et l'Eternel dit: Voici, ils forment un seul peuple et ont tous une même langue, et c'est là ce qu'ils ont entrepris; maintenant rien ne les empêcherait de faire tout ce qu'ils auraient projeté. Allons! descendons, et là confondons leur langage, afin qu'ils n'entendent plus la langue, les uns des autres. </a:t>
            </a:r>
            <a:r>
              <a:rPr lang="fr-FR" dirty="0" err="1"/>
              <a:t>Gn</a:t>
            </a:r>
            <a:r>
              <a:rPr lang="fr-FR" dirty="0"/>
              <a:t> 11,7	</a:t>
            </a:r>
            <a:endParaRPr lang="en-GB" dirty="0"/>
          </a:p>
        </p:txBody>
      </p:sp>
    </p:spTree>
    <p:extLst>
      <p:ext uri="{BB962C8B-B14F-4D97-AF65-F5344CB8AC3E}">
        <p14:creationId xmlns:p14="http://schemas.microsoft.com/office/powerpoint/2010/main" val="5813805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a:t>L'Eternel disperse la population sur la face de toute la terre.</a:t>
            </a:r>
          </a:p>
          <a:p>
            <a:pPr lvl="2"/>
            <a:r>
              <a:rPr lang="fr-FR" dirty="0"/>
              <a:t>C'est pourquoi on l'appela du nom de Babel, car c'est là que l'Eternel confondit le langage de toute la terre, et c'est de là que l'Eternel les dispersa sur la face de toute la terre. </a:t>
            </a:r>
            <a:r>
              <a:rPr lang="fr-FR" dirty="0" err="1"/>
              <a:t>Gn</a:t>
            </a:r>
            <a:r>
              <a:rPr lang="fr-FR" dirty="0"/>
              <a:t> 11,9	</a:t>
            </a:r>
            <a:endParaRPr lang="en-GB" dirty="0"/>
          </a:p>
        </p:txBody>
      </p:sp>
    </p:spTree>
    <p:extLst>
      <p:ext uri="{BB962C8B-B14F-4D97-AF65-F5344CB8AC3E}">
        <p14:creationId xmlns:p14="http://schemas.microsoft.com/office/powerpoint/2010/main" val="14899442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a:xfrm>
            <a:off x="579120" y="977273"/>
            <a:ext cx="8220393" cy="4936067"/>
          </a:xfrm>
        </p:spPr>
        <p:txBody>
          <a:bodyPr/>
          <a:lstStyle/>
          <a:p>
            <a:r>
              <a:rPr lang="fr-CH" dirty="0"/>
              <a:t>L’arche a sauvé Noé de la mort.</a:t>
            </a:r>
            <a:endParaRPr lang="en-GB" dirty="0"/>
          </a:p>
          <a:p>
            <a:r>
              <a:rPr lang="fr-CH" dirty="0"/>
              <a:t>De même Jésus-Christ est mort sur la croix.</a:t>
            </a:r>
            <a:endParaRPr lang="en-GB" dirty="0"/>
          </a:p>
          <a:p>
            <a:pPr lvl="1"/>
            <a:r>
              <a:rPr lang="fr-CH" dirty="0"/>
              <a:t>Par sa mort, il donne la vie éternelle à tous ceux qui l’acceptent dans leur cœur comme leur Sauveur.</a:t>
            </a:r>
            <a:endParaRPr lang="en-GB" dirty="0"/>
          </a:p>
          <a:p>
            <a:r>
              <a:rPr lang="fr-CH" dirty="0"/>
              <a:t>Vous avez assuré votre place au ciel?</a:t>
            </a:r>
            <a:endParaRPr lang="en-GB" dirty="0"/>
          </a:p>
          <a:p>
            <a:pPr lvl="1"/>
            <a:r>
              <a:rPr lang="fr-CH" dirty="0"/>
              <a:t>C’est magnifique.</a:t>
            </a:r>
            <a:endParaRPr lang="en-GB" dirty="0"/>
          </a:p>
          <a:p>
            <a:r>
              <a:rPr lang="fr-CH" dirty="0"/>
              <a:t>Maintenant, </a:t>
            </a:r>
            <a:endParaRPr lang="en-GB" dirty="0"/>
          </a:p>
          <a:p>
            <a:pPr lvl="1"/>
            <a:r>
              <a:rPr lang="fr-CH" dirty="0"/>
              <a:t>vivez pour Votre Sauveur,</a:t>
            </a:r>
            <a:endParaRPr lang="en-GB" dirty="0"/>
          </a:p>
          <a:p>
            <a:pPr lvl="1"/>
            <a:r>
              <a:rPr lang="fr-CH" dirty="0"/>
              <a:t>et, comme Noé,  parlez de Lui autour de vous!</a:t>
            </a:r>
            <a:endParaRPr lang="en-GB" dirty="0"/>
          </a:p>
          <a:p>
            <a:r>
              <a:rPr lang="fr-FR" dirty="0"/>
              <a:t> </a:t>
            </a:r>
            <a:endParaRPr lang="en-GB" dirty="0"/>
          </a:p>
          <a:p>
            <a:endParaRPr lang="en-GB" dirty="0"/>
          </a:p>
          <a:p>
            <a:endParaRPr lang="fr-FR" dirty="0"/>
          </a:p>
          <a:p>
            <a:endParaRPr lang="fr-FR" dirty="0"/>
          </a:p>
        </p:txBody>
      </p:sp>
      <p:sp>
        <p:nvSpPr>
          <p:cNvPr id="2" name="Titre 1"/>
          <p:cNvSpPr>
            <a:spLocks noGrp="1"/>
          </p:cNvSpPr>
          <p:nvPr>
            <p:ph type="title"/>
          </p:nvPr>
        </p:nvSpPr>
        <p:spPr/>
        <p:txBody>
          <a:bodyPr/>
          <a:lstStyle/>
          <a:p>
            <a:r>
              <a:rPr lang="fr-CH" dirty="0"/>
              <a:t>Conclusion	</a:t>
            </a:r>
            <a:endParaRPr lang="fr-FR" dirty="0"/>
          </a:p>
        </p:txBody>
      </p:sp>
      <p:sp>
        <p:nvSpPr>
          <p:cNvPr id="5" name="Rectangle 4"/>
          <p:cNvSpPr>
            <a:spLocks noChangeArrowheads="1"/>
          </p:cNvSpPr>
          <p:nvPr/>
        </p:nvSpPr>
        <p:spPr bwMode="auto">
          <a:xfrm>
            <a:off x="230295" y="4953268"/>
            <a:ext cx="8739187" cy="1384995"/>
          </a:xfrm>
          <a:prstGeom prst="rect">
            <a:avLst/>
          </a:prstGeom>
          <a:noFill/>
          <a:ln w="9525">
            <a:noFill/>
            <a:miter lim="800000"/>
            <a:headEnd/>
            <a:tailEnd/>
          </a:ln>
        </p:spPr>
        <p:txBody>
          <a:bodyPr>
            <a:spAutoFit/>
          </a:bodyPr>
          <a:lstStyle>
            <a:defPPr>
              <a:defRPr lang="fr-FR"/>
            </a:defPPr>
            <a:lvl1pPr algn="l" rtl="0" fontAlgn="base">
              <a:spcBef>
                <a:spcPct val="0"/>
              </a:spcBef>
              <a:spcAft>
                <a:spcPct val="0"/>
              </a:spcAft>
              <a:defRPr b="1" kern="1200">
                <a:solidFill>
                  <a:schemeClr val="tx1"/>
                </a:solidFill>
                <a:latin typeface="Tahoma" pitchFamily="34" charset="0"/>
                <a:ea typeface="+mn-ea"/>
                <a:cs typeface="+mn-cs"/>
              </a:defRPr>
            </a:lvl1pPr>
            <a:lvl2pPr marL="457200" algn="l" rtl="0" fontAlgn="base">
              <a:spcBef>
                <a:spcPct val="0"/>
              </a:spcBef>
              <a:spcAft>
                <a:spcPct val="0"/>
              </a:spcAft>
              <a:defRPr b="1" kern="1200">
                <a:solidFill>
                  <a:schemeClr val="tx1"/>
                </a:solidFill>
                <a:latin typeface="Tahoma" pitchFamily="34" charset="0"/>
                <a:ea typeface="+mn-ea"/>
                <a:cs typeface="+mn-cs"/>
              </a:defRPr>
            </a:lvl2pPr>
            <a:lvl3pPr marL="914400" algn="l" rtl="0" fontAlgn="base">
              <a:spcBef>
                <a:spcPct val="0"/>
              </a:spcBef>
              <a:spcAft>
                <a:spcPct val="0"/>
              </a:spcAft>
              <a:defRPr b="1" kern="1200">
                <a:solidFill>
                  <a:schemeClr val="tx1"/>
                </a:solidFill>
                <a:latin typeface="Tahoma" pitchFamily="34" charset="0"/>
                <a:ea typeface="+mn-ea"/>
                <a:cs typeface="+mn-cs"/>
              </a:defRPr>
            </a:lvl3pPr>
            <a:lvl4pPr marL="1371600" algn="l" rtl="0" fontAlgn="base">
              <a:spcBef>
                <a:spcPct val="0"/>
              </a:spcBef>
              <a:spcAft>
                <a:spcPct val="0"/>
              </a:spcAft>
              <a:defRPr b="1" kern="1200">
                <a:solidFill>
                  <a:schemeClr val="tx1"/>
                </a:solidFill>
                <a:latin typeface="Tahoma" pitchFamily="34" charset="0"/>
                <a:ea typeface="+mn-ea"/>
                <a:cs typeface="+mn-cs"/>
              </a:defRPr>
            </a:lvl4pPr>
            <a:lvl5pPr marL="1828800" algn="l" rtl="0" fontAlgn="base">
              <a:spcBef>
                <a:spcPct val="0"/>
              </a:spcBef>
              <a:spcAft>
                <a:spcPct val="0"/>
              </a:spcAft>
              <a:defRPr b="1" kern="1200">
                <a:solidFill>
                  <a:schemeClr val="tx1"/>
                </a:solidFill>
                <a:latin typeface="Tahoma" pitchFamily="34" charset="0"/>
                <a:ea typeface="+mn-ea"/>
                <a:cs typeface="+mn-cs"/>
              </a:defRPr>
            </a:lvl5pPr>
            <a:lvl6pPr marL="2286000" algn="l" defTabSz="914400" rtl="0" eaLnBrk="1" latinLnBrk="0" hangingPunct="1">
              <a:defRPr b="1" kern="1200">
                <a:solidFill>
                  <a:schemeClr val="tx1"/>
                </a:solidFill>
                <a:latin typeface="Tahoma" pitchFamily="34" charset="0"/>
                <a:ea typeface="+mn-ea"/>
                <a:cs typeface="+mn-cs"/>
              </a:defRPr>
            </a:lvl6pPr>
            <a:lvl7pPr marL="2743200" algn="l" defTabSz="914400" rtl="0" eaLnBrk="1" latinLnBrk="0" hangingPunct="1">
              <a:defRPr b="1" kern="1200">
                <a:solidFill>
                  <a:schemeClr val="tx1"/>
                </a:solidFill>
                <a:latin typeface="Tahoma" pitchFamily="34" charset="0"/>
                <a:ea typeface="+mn-ea"/>
                <a:cs typeface="+mn-cs"/>
              </a:defRPr>
            </a:lvl7pPr>
            <a:lvl8pPr marL="3200400" algn="l" defTabSz="914400" rtl="0" eaLnBrk="1" latinLnBrk="0" hangingPunct="1">
              <a:defRPr b="1" kern="1200">
                <a:solidFill>
                  <a:schemeClr val="tx1"/>
                </a:solidFill>
                <a:latin typeface="Tahoma" pitchFamily="34" charset="0"/>
                <a:ea typeface="+mn-ea"/>
                <a:cs typeface="+mn-cs"/>
              </a:defRPr>
            </a:lvl8pPr>
            <a:lvl9pPr marL="3657600" algn="l" defTabSz="914400" rtl="0" eaLnBrk="1" latinLnBrk="0" hangingPunct="1">
              <a:defRPr b="1" kern="1200">
                <a:solidFill>
                  <a:schemeClr val="tx1"/>
                </a:solidFill>
                <a:latin typeface="Tahoma" pitchFamily="34" charset="0"/>
                <a:ea typeface="+mn-ea"/>
                <a:cs typeface="+mn-cs"/>
              </a:defRPr>
            </a:lvl9pPr>
          </a:lstStyle>
          <a:p>
            <a:r>
              <a:rPr lang="fr-CH" sz="1200" b="0" dirty="0">
                <a:solidFill>
                  <a:srgbClr val="4D4D4D"/>
                </a:solidFill>
                <a:latin typeface="Arial" charset="0"/>
              </a:rPr>
              <a:t>Version: Segond </a:t>
            </a:r>
          </a:p>
          <a:p>
            <a:r>
              <a:rPr lang="fr-CH" sz="1200" b="0" dirty="0">
                <a:solidFill>
                  <a:srgbClr val="4D4D4D"/>
                </a:solidFill>
                <a:latin typeface="Arial" charset="0"/>
              </a:rPr>
              <a:t>Les images portant les mentions FO, TP, ISP et PL ont été achetées sur les sites fotolia.com, thinkstockphotos.fr, istockphoto.com et biblelieux.com; elles ne peuvent pas être utilisées dans un autre cadre que les présentations  se trouvant sur panorama-bible.ch. </a:t>
            </a:r>
          </a:p>
          <a:p>
            <a:r>
              <a:rPr lang="fr-CH" sz="1200" b="0" dirty="0">
                <a:solidFill>
                  <a:srgbClr val="4D4D4D"/>
                </a:solidFill>
                <a:latin typeface="Arial" charset="0"/>
              </a:rPr>
              <a:t>Lors de présentations de ce sujet, il n’est pas autorisé de rajouter ou de modifier les commentaires écrits sur fond bleu. </a:t>
            </a:r>
            <a:r>
              <a:rPr lang="fr-CH" altLang="fr-FR" sz="1200" b="0" dirty="0">
                <a:solidFill>
                  <a:srgbClr val="4D4D4D"/>
                </a:solidFill>
                <a:latin typeface="Arial" panose="020B0604020202020204" pitchFamily="34" charset="0"/>
              </a:rPr>
              <a:t>Vous pouvez contacter l’auteur sur le site panorama-</a:t>
            </a:r>
            <a:r>
              <a:rPr lang="fr-CH" altLang="fr-FR" sz="1200" b="0" dirty="0" err="1">
                <a:solidFill>
                  <a:srgbClr val="4D4D4D"/>
                </a:solidFill>
                <a:latin typeface="Arial" panose="020B0604020202020204" pitchFamily="34" charset="0"/>
              </a:rPr>
              <a:t>bible.ch</a:t>
            </a:r>
            <a:endParaRPr lang="fr-CH" sz="1200" b="0" dirty="0">
              <a:solidFill>
                <a:srgbClr val="4D4D4D"/>
              </a:solidFill>
              <a:latin typeface="Arial" charset="0"/>
            </a:endParaRPr>
          </a:p>
          <a:p>
            <a:endParaRPr lang="fr-FR" sz="1200" b="0" dirty="0">
              <a:solidFill>
                <a:srgbClr val="4D4D4D"/>
              </a:solidFill>
              <a:latin typeface="Arial" charset="0"/>
            </a:endParaRPr>
          </a:p>
        </p:txBody>
      </p:sp>
    </p:spTree>
    <p:extLst>
      <p:ext uri="{BB962C8B-B14F-4D97-AF65-F5344CB8AC3E}">
        <p14:creationId xmlns:p14="http://schemas.microsoft.com/office/powerpoint/2010/main" val="3405794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Noé a peut-être parlé autour de lui du projet de Dieu pour la terre.</a:t>
            </a:r>
          </a:p>
          <a:p>
            <a:r>
              <a:rPr lang="fr-FR" dirty="0"/>
              <a:t>Par son comportement il a montré aux hommes </a:t>
            </a:r>
          </a:p>
          <a:p>
            <a:pPr lvl="1"/>
            <a:r>
              <a:rPr lang="fr-FR" dirty="0"/>
              <a:t>comment se comporter,</a:t>
            </a:r>
          </a:p>
          <a:p>
            <a:pPr lvl="1"/>
            <a:r>
              <a:rPr lang="fr-FR" dirty="0"/>
              <a:t>comment se rapprocher de l’Eternel.</a:t>
            </a:r>
          </a:p>
          <a:p>
            <a:pPr lvl="1"/>
            <a:endParaRPr lang="fr-FR" dirty="0"/>
          </a:p>
        </p:txBody>
      </p:sp>
    </p:spTree>
    <p:extLst>
      <p:ext uri="{BB962C8B-B14F-4D97-AF65-F5344CB8AC3E}">
        <p14:creationId xmlns:p14="http://schemas.microsoft.com/office/powerpoint/2010/main" val="3599064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pour une image  7" descr="UNADJUSTEDNONRAW_thumb_30ac.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825" r="4825"/>
          <a:stretch>
            <a:fillRect/>
          </a:stretch>
        </p:blipFill>
        <p:spPr/>
      </p:pic>
      <p:sp>
        <p:nvSpPr>
          <p:cNvPr id="2" name="Espace réservé du texte 1"/>
          <p:cNvSpPr>
            <a:spLocks noGrp="1"/>
          </p:cNvSpPr>
          <p:nvPr>
            <p:ph type="body" sz="quarter" idx="12"/>
          </p:nvPr>
        </p:nvSpPr>
        <p:spPr/>
        <p:txBody>
          <a:bodyPr/>
          <a:lstStyle/>
          <a:p>
            <a:r>
              <a:rPr lang="fr-FR" dirty="0"/>
              <a:t>L’Eternel a donné à Noé des consignes claires concernant la construction.</a:t>
            </a:r>
          </a:p>
          <a:p>
            <a:r>
              <a:rPr lang="fr-FR" dirty="0"/>
              <a:t>Sa vie va être complètement transformée par celles-ci.</a:t>
            </a:r>
          </a:p>
          <a:p>
            <a:r>
              <a:rPr lang="fr-FR" dirty="0"/>
              <a:t>Comme Noé, soyons attentifs aux paroles de Dieu.</a:t>
            </a:r>
          </a:p>
          <a:p>
            <a:r>
              <a:rPr lang="fr-FR" dirty="0"/>
              <a:t>Il peut nous parler </a:t>
            </a:r>
          </a:p>
          <a:p>
            <a:pPr lvl="1"/>
            <a:r>
              <a:rPr lang="fr-FR" dirty="0"/>
              <a:t>par un verset de la bible, </a:t>
            </a:r>
          </a:p>
          <a:p>
            <a:pPr lvl="1"/>
            <a:r>
              <a:rPr lang="fr-FR" dirty="0"/>
              <a:t>par un rêve </a:t>
            </a:r>
          </a:p>
          <a:p>
            <a:pPr lvl="1"/>
            <a:r>
              <a:rPr lang="fr-FR" dirty="0"/>
              <a:t>ou par d’autres moyens.</a:t>
            </a:r>
          </a:p>
        </p:txBody>
      </p:sp>
    </p:spTree>
    <p:extLst>
      <p:ext uri="{BB962C8B-B14F-4D97-AF65-F5344CB8AC3E}">
        <p14:creationId xmlns:p14="http://schemas.microsoft.com/office/powerpoint/2010/main" val="2873454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descr="UNADJUSTEDNONRAW_thumb_572d.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696" r="27696"/>
          <a:stretch>
            <a:fillRect/>
          </a:stretch>
        </p:blipFill>
        <p:spPr/>
      </p:pic>
      <p:sp>
        <p:nvSpPr>
          <p:cNvPr id="2" name="Espace réservé du texte 1"/>
          <p:cNvSpPr>
            <a:spLocks noGrp="1"/>
          </p:cNvSpPr>
          <p:nvPr>
            <p:ph type="body" sz="quarter" idx="12"/>
          </p:nvPr>
        </p:nvSpPr>
        <p:spPr/>
        <p:txBody>
          <a:bodyPr/>
          <a:lstStyle/>
          <a:p>
            <a:r>
              <a:rPr lang="fr-FR" dirty="0"/>
              <a:t>Les missions qu’il nous confient peuvent être courtes, précises.</a:t>
            </a:r>
          </a:p>
          <a:p>
            <a:r>
              <a:rPr lang="fr-FR" dirty="0"/>
              <a:t>Elles peuvent aussi concerner plusieurs dizaines d’années de notre vie.</a:t>
            </a:r>
          </a:p>
          <a:p>
            <a:r>
              <a:rPr lang="fr-FR" dirty="0"/>
              <a:t>Ne nous décourageons pas, demandons à Dieu de renouveler </a:t>
            </a:r>
          </a:p>
          <a:p>
            <a:pPr lvl="1"/>
            <a:r>
              <a:rPr lang="fr-FR" dirty="0"/>
              <a:t>nos forces, </a:t>
            </a:r>
          </a:p>
          <a:p>
            <a:pPr lvl="1"/>
            <a:r>
              <a:rPr lang="fr-FR" dirty="0"/>
              <a:t>notre patience, </a:t>
            </a:r>
          </a:p>
          <a:p>
            <a:pPr lvl="1"/>
            <a:r>
              <a:rPr lang="fr-FR" dirty="0"/>
              <a:t>notre confiance en lui.</a:t>
            </a:r>
          </a:p>
          <a:p>
            <a:endParaRPr lang="fr-FR" dirty="0"/>
          </a:p>
        </p:txBody>
      </p:sp>
    </p:spTree>
    <p:extLst>
      <p:ext uri="{BB962C8B-B14F-4D97-AF65-F5344CB8AC3E}">
        <p14:creationId xmlns:p14="http://schemas.microsoft.com/office/powerpoint/2010/main" val="631918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a:t>Nous, croyants, avons aussi un message à faire passer.</a:t>
            </a:r>
            <a:endParaRPr lang="en-GB" dirty="0"/>
          </a:p>
          <a:p>
            <a:pPr lvl="2"/>
            <a:r>
              <a:rPr lang="en-GB" dirty="0" err="1"/>
              <a:t>Allez</a:t>
            </a:r>
            <a:r>
              <a:rPr lang="en-GB" dirty="0"/>
              <a:t>, </a:t>
            </a:r>
            <a:r>
              <a:rPr lang="en-GB" dirty="0" err="1"/>
              <a:t>faites</a:t>
            </a:r>
            <a:r>
              <a:rPr lang="en-GB" dirty="0"/>
              <a:t> de </a:t>
            </a:r>
            <a:r>
              <a:rPr lang="en-GB" dirty="0" err="1"/>
              <a:t>toutes</a:t>
            </a:r>
            <a:r>
              <a:rPr lang="en-GB" dirty="0"/>
              <a:t> les nations des disciples, </a:t>
            </a:r>
            <a:r>
              <a:rPr lang="en-GB" dirty="0" err="1"/>
              <a:t>baptisez</a:t>
            </a:r>
            <a:r>
              <a:rPr lang="en-GB" dirty="0"/>
              <a:t>-les au nom du </a:t>
            </a:r>
            <a:r>
              <a:rPr lang="en-GB" dirty="0" err="1"/>
              <a:t>Père</a:t>
            </a:r>
            <a:r>
              <a:rPr lang="en-GB" dirty="0"/>
              <a:t>, du </a:t>
            </a:r>
            <a:r>
              <a:rPr lang="en-GB" dirty="0" err="1"/>
              <a:t>Fils</a:t>
            </a:r>
            <a:r>
              <a:rPr lang="en-GB" dirty="0"/>
              <a:t> et du Saint-Esprit  et </a:t>
            </a:r>
            <a:r>
              <a:rPr lang="en-GB" dirty="0" err="1"/>
              <a:t>enseignez-leur</a:t>
            </a:r>
            <a:r>
              <a:rPr lang="en-GB" dirty="0"/>
              <a:t> </a:t>
            </a:r>
            <a:r>
              <a:rPr lang="en-GB" dirty="0" err="1"/>
              <a:t>à</a:t>
            </a:r>
            <a:r>
              <a:rPr lang="en-GB" dirty="0"/>
              <a:t> </a:t>
            </a:r>
            <a:r>
              <a:rPr lang="en-GB" dirty="0" err="1"/>
              <a:t>mettre</a:t>
            </a:r>
            <a:r>
              <a:rPr lang="en-GB" dirty="0"/>
              <a:t> en </a:t>
            </a:r>
            <a:r>
              <a:rPr lang="en-GB" dirty="0" err="1"/>
              <a:t>pratique</a:t>
            </a:r>
            <a:r>
              <a:rPr lang="en-GB" dirty="0"/>
              <a:t> tout </a:t>
            </a:r>
            <a:r>
              <a:rPr lang="en-GB" dirty="0" err="1"/>
              <a:t>ce</a:t>
            </a:r>
            <a:r>
              <a:rPr lang="en-GB" dirty="0"/>
              <a:t> </a:t>
            </a:r>
            <a:r>
              <a:rPr lang="en-GB" dirty="0" err="1"/>
              <a:t>que</a:t>
            </a:r>
            <a:r>
              <a:rPr lang="en-GB" dirty="0"/>
              <a:t> je </a:t>
            </a:r>
            <a:r>
              <a:rPr lang="en-GB" dirty="0" err="1"/>
              <a:t>vous</a:t>
            </a:r>
            <a:r>
              <a:rPr lang="en-GB" dirty="0"/>
              <a:t> </a:t>
            </a:r>
            <a:r>
              <a:rPr lang="en-GB" dirty="0" err="1"/>
              <a:t>ai</a:t>
            </a:r>
            <a:r>
              <a:rPr lang="en-GB" dirty="0"/>
              <a:t> </a:t>
            </a:r>
            <a:r>
              <a:rPr lang="en-GB" dirty="0" err="1"/>
              <a:t>prescrit</a:t>
            </a:r>
            <a:r>
              <a:rPr lang="en-GB" dirty="0"/>
              <a:t>. Mat 28:19</a:t>
            </a:r>
          </a:p>
          <a:p>
            <a:r>
              <a:rPr lang="fr-CH" dirty="0"/>
              <a:t>Comme Noé, nous ne pouvons pas améliorer le monde.</a:t>
            </a:r>
            <a:endParaRPr lang="en-GB" dirty="0"/>
          </a:p>
          <a:p>
            <a:r>
              <a:rPr lang="fr-CH" dirty="0"/>
              <a:t>Mais comme lui, nous pouvons avertir </a:t>
            </a:r>
            <a:endParaRPr lang="en-GB" dirty="0"/>
          </a:p>
          <a:p>
            <a:pPr lvl="1"/>
            <a:r>
              <a:rPr lang="fr-CH" dirty="0"/>
              <a:t>nos voisins,</a:t>
            </a:r>
            <a:endParaRPr lang="en-GB" dirty="0"/>
          </a:p>
          <a:p>
            <a:pPr lvl="1"/>
            <a:r>
              <a:rPr lang="fr-CH" dirty="0"/>
              <a:t>nos amis,</a:t>
            </a:r>
            <a:endParaRPr lang="en-GB" dirty="0"/>
          </a:p>
          <a:p>
            <a:pPr lvl="1"/>
            <a:r>
              <a:rPr lang="fr-CH" dirty="0"/>
              <a:t>nos parents,…</a:t>
            </a:r>
            <a:endParaRPr lang="en-GB" dirty="0"/>
          </a:p>
          <a:p>
            <a:endParaRPr lang="fr-FR" dirty="0"/>
          </a:p>
        </p:txBody>
      </p:sp>
      <p:sp>
        <p:nvSpPr>
          <p:cNvPr id="6" name="Titre 5"/>
          <p:cNvSpPr>
            <a:spLocks noGrp="1"/>
          </p:cNvSpPr>
          <p:nvPr>
            <p:ph type="title"/>
          </p:nvPr>
        </p:nvSpPr>
        <p:spPr/>
        <p:txBody>
          <a:bodyPr/>
          <a:lstStyle/>
          <a:p>
            <a:endParaRPr lang="fr-FR"/>
          </a:p>
        </p:txBody>
      </p:sp>
    </p:spTree>
    <p:extLst>
      <p:ext uri="{BB962C8B-B14F-4D97-AF65-F5344CB8AC3E}">
        <p14:creationId xmlns:p14="http://schemas.microsoft.com/office/powerpoint/2010/main" val="426995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descr="Fotolia_46185458_Subscription_L.jpg"/>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643711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a:t>Quelles sont les réactions des hommes à l’écoute de Noé?</a:t>
            </a:r>
            <a:r>
              <a:rPr lang="en-GB" dirty="0"/>
              <a:t> </a:t>
            </a:r>
            <a:r>
              <a:rPr lang="fr-CH" dirty="0"/>
              <a:t>Ils sont incrédules</a:t>
            </a:r>
            <a:endParaRPr lang="en-GB" dirty="0"/>
          </a:p>
          <a:p>
            <a:pPr lvl="2"/>
            <a:r>
              <a:rPr lang="fr-CH" dirty="0"/>
              <a:t>… "les hommes" avaient été incrédules, lorsque la patience de Dieu se prolongeait, aux jours de Noé, pendant la construction de l'arche, dans laquelle un petit nombre de personnes, c'est-à-dire huit, furent sauvées à travers l'eau. 1.Pi 3,20	</a:t>
            </a:r>
            <a:endParaRPr lang="en-GB" dirty="0"/>
          </a:p>
          <a:p>
            <a:r>
              <a:rPr lang="fr-CH" dirty="0"/>
              <a:t>Ils ferment leurs yeux, leurs oreilles et leurs cœurs.</a:t>
            </a:r>
            <a:endParaRPr lang="en-GB" dirty="0"/>
          </a:p>
        </p:txBody>
      </p:sp>
      <p:pic>
        <p:nvPicPr>
          <p:cNvPr id="3" name="Espace réservé pour une image  2"/>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5" name="Text Box 13"/>
          <p:cNvSpPr txBox="1">
            <a:spLocks noChangeArrowheads="1"/>
          </p:cNvSpPr>
          <p:nvPr/>
        </p:nvSpPr>
        <p:spPr bwMode="auto">
          <a:xfrm>
            <a:off x="8496875" y="6025975"/>
            <a:ext cx="5508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a:latin typeface="+mj-lt"/>
              </a:rPr>
              <a:t>FO</a:t>
            </a:r>
            <a:endParaRPr lang="fr-FR" sz="1200" dirty="0">
              <a:latin typeface="+mj-lt"/>
            </a:endParaRPr>
          </a:p>
        </p:txBody>
      </p:sp>
    </p:spTree>
    <p:extLst>
      <p:ext uri="{BB962C8B-B14F-4D97-AF65-F5344CB8AC3E}">
        <p14:creationId xmlns:p14="http://schemas.microsoft.com/office/powerpoint/2010/main" val="42699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panorama">
  <a:themeElements>
    <a:clrScheme name="Trombone 1">
      <a:dk1>
        <a:srgbClr val="330000"/>
      </a:dk1>
      <a:lt1>
        <a:srgbClr val="FFFFFF"/>
      </a:lt1>
      <a:dk2>
        <a:srgbClr val="330000"/>
      </a:dk2>
      <a:lt2>
        <a:srgbClr val="808080"/>
      </a:lt2>
      <a:accent1>
        <a:srgbClr val="FFCC00"/>
      </a:accent1>
      <a:accent2>
        <a:srgbClr val="FFDC4C"/>
      </a:accent2>
      <a:accent3>
        <a:srgbClr val="FFFFFF"/>
      </a:accent3>
      <a:accent4>
        <a:srgbClr val="2A0000"/>
      </a:accent4>
      <a:accent5>
        <a:srgbClr val="FFE2AA"/>
      </a:accent5>
      <a:accent6>
        <a:srgbClr val="E7C744"/>
      </a:accent6>
      <a:hlink>
        <a:srgbClr val="009999"/>
      </a:hlink>
      <a:folHlink>
        <a:srgbClr val="CC6018"/>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6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6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Trombone 1">
        <a:dk1>
          <a:srgbClr val="330000"/>
        </a:dk1>
        <a:lt1>
          <a:srgbClr val="FFFFFF"/>
        </a:lt1>
        <a:dk2>
          <a:srgbClr val="330000"/>
        </a:dk2>
        <a:lt2>
          <a:srgbClr val="808080"/>
        </a:lt2>
        <a:accent1>
          <a:srgbClr val="FFCC00"/>
        </a:accent1>
        <a:accent2>
          <a:srgbClr val="FFDC4C"/>
        </a:accent2>
        <a:accent3>
          <a:srgbClr val="FFFFFF"/>
        </a:accent3>
        <a:accent4>
          <a:srgbClr val="2A0000"/>
        </a:accent4>
        <a:accent5>
          <a:srgbClr val="FFE2AA"/>
        </a:accent5>
        <a:accent6>
          <a:srgbClr val="E7C744"/>
        </a:accent6>
        <a:hlink>
          <a:srgbClr val="009999"/>
        </a:hlink>
        <a:folHlink>
          <a:srgbClr val="CC601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7504</TotalTime>
  <Words>2529</Words>
  <Application>Microsoft Macintosh PowerPoint</Application>
  <PresentationFormat>Affichage à l'écran (4:3)</PresentationFormat>
  <Paragraphs>181</Paragraphs>
  <Slides>37</Slides>
  <Notes>0</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37</vt:i4>
      </vt:variant>
    </vt:vector>
  </HeadingPairs>
  <TitlesOfParts>
    <vt:vector size="47" baseType="lpstr">
      <vt:lpstr>ＭＳ Ｐゴシック</vt:lpstr>
      <vt:lpstr>ヒラギノ角ゴ Pro W3</vt:lpstr>
      <vt:lpstr>ヒラギノ角ゴ Pro W6</vt:lpstr>
      <vt:lpstr>Arial</vt:lpstr>
      <vt:lpstr>Calibri</vt:lpstr>
      <vt:lpstr>Cambria</vt:lpstr>
      <vt:lpstr>Lucida Grande</vt:lpstr>
      <vt:lpstr>Rockwell</vt:lpstr>
      <vt:lpstr>panorama</vt:lpstr>
      <vt:lpstr>1_Custom Design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monde du temps de Noé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déluge</vt:lpstr>
      <vt:lpstr>Présentation PowerPoint</vt:lpstr>
      <vt:lpstr>Présentation PowerPoint</vt:lpstr>
      <vt:lpstr>La fin du déluge</vt:lpstr>
      <vt:lpstr>Présentation PowerPoint</vt:lpstr>
      <vt:lpstr>Présentation PowerPoint</vt:lpstr>
      <vt:lpstr>Présentation PowerPoint</vt:lpstr>
      <vt:lpstr>Présentation PowerPoint</vt:lpstr>
      <vt:lpstr>Présentation PowerPoint</vt:lpstr>
      <vt:lpstr>Alliance de Dieu avec Noé</vt:lpstr>
      <vt:lpstr>Présentation PowerPoint</vt:lpstr>
      <vt:lpstr>Le péché de Noé</vt:lpstr>
      <vt:lpstr>Présentation PowerPoint</vt:lpstr>
      <vt:lpstr>Présentation PowerPoint</vt:lpstr>
      <vt:lpstr>La tour de Babel</vt:lpstr>
      <vt:lpstr>Présentation PowerPoint</vt:lpstr>
      <vt:lpstr>Présentation PowerPoint</vt:lpstr>
      <vt:lpstr>Conclusion </vt:lpstr>
    </vt:vector>
  </TitlesOfParts>
  <Company>olivier requet</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numerosept olivier requet</dc:creator>
  <cp:lastModifiedBy>Didier Gern</cp:lastModifiedBy>
  <cp:revision>443</cp:revision>
  <cp:lastPrinted>2013-09-05T16:29:19Z</cp:lastPrinted>
  <dcterms:created xsi:type="dcterms:W3CDTF">2013-08-23T10:04:23Z</dcterms:created>
  <dcterms:modified xsi:type="dcterms:W3CDTF">2020-04-12T15:09:23Z</dcterms:modified>
</cp:coreProperties>
</file>