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6" r:id="rId2"/>
  </p:sldMasterIdLst>
  <p:notesMasterIdLst>
    <p:notesMasterId r:id="rId46"/>
  </p:notesMasterIdLst>
  <p:handoutMasterIdLst>
    <p:handoutMasterId r:id="rId47"/>
  </p:handoutMasterIdLst>
  <p:sldIdLst>
    <p:sldId id="262" r:id="rId3"/>
    <p:sldId id="264" r:id="rId4"/>
    <p:sldId id="303" r:id="rId5"/>
    <p:sldId id="265" r:id="rId6"/>
    <p:sldId id="267" r:id="rId7"/>
    <p:sldId id="268" r:id="rId8"/>
    <p:sldId id="269" r:id="rId9"/>
    <p:sldId id="299" r:id="rId10"/>
    <p:sldId id="270" r:id="rId11"/>
    <p:sldId id="271" r:id="rId12"/>
    <p:sldId id="272" r:id="rId13"/>
    <p:sldId id="273" r:id="rId14"/>
    <p:sldId id="301" r:id="rId15"/>
    <p:sldId id="274" r:id="rId16"/>
    <p:sldId id="275" r:id="rId17"/>
    <p:sldId id="276" r:id="rId18"/>
    <p:sldId id="310" r:id="rId19"/>
    <p:sldId id="277" r:id="rId20"/>
    <p:sldId id="278" r:id="rId21"/>
    <p:sldId id="279" r:id="rId22"/>
    <p:sldId id="300" r:id="rId23"/>
    <p:sldId id="281" r:id="rId24"/>
    <p:sldId id="282" r:id="rId25"/>
    <p:sldId id="283" r:id="rId26"/>
    <p:sldId id="284" r:id="rId27"/>
    <p:sldId id="285" r:id="rId28"/>
    <p:sldId id="286" r:id="rId29"/>
    <p:sldId id="287" r:id="rId30"/>
    <p:sldId id="288" r:id="rId31"/>
    <p:sldId id="289" r:id="rId32"/>
    <p:sldId id="305" r:id="rId33"/>
    <p:sldId id="290" r:id="rId34"/>
    <p:sldId id="306" r:id="rId35"/>
    <p:sldId id="291" r:id="rId36"/>
    <p:sldId id="292" r:id="rId37"/>
    <p:sldId id="308" r:id="rId38"/>
    <p:sldId id="293" r:id="rId39"/>
    <p:sldId id="294" r:id="rId40"/>
    <p:sldId id="295" r:id="rId41"/>
    <p:sldId id="296" r:id="rId42"/>
    <p:sldId id="309" r:id="rId43"/>
    <p:sldId id="297" r:id="rId44"/>
    <p:sldId id="298" r:id="rId4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5pPr>
    <a:lvl6pPr marL="2286000" algn="l" defTabSz="457200" rtl="0" eaLnBrk="1" latinLnBrk="0" hangingPunct="1">
      <a:defRPr kern="1200">
        <a:solidFill>
          <a:schemeClr val="tx1"/>
        </a:solidFill>
        <a:latin typeface="Rockwell" charset="0"/>
        <a:ea typeface="ＭＳ Ｐゴシック" charset="0"/>
        <a:cs typeface="ＭＳ Ｐゴシック" charset="0"/>
      </a:defRPr>
    </a:lvl6pPr>
    <a:lvl7pPr marL="2743200" algn="l" defTabSz="457200" rtl="0" eaLnBrk="1" latinLnBrk="0" hangingPunct="1">
      <a:defRPr kern="1200">
        <a:solidFill>
          <a:schemeClr val="tx1"/>
        </a:solidFill>
        <a:latin typeface="Rockwell" charset="0"/>
        <a:ea typeface="ＭＳ Ｐゴシック" charset="0"/>
        <a:cs typeface="ＭＳ Ｐゴシック" charset="0"/>
      </a:defRPr>
    </a:lvl7pPr>
    <a:lvl8pPr marL="3200400" algn="l" defTabSz="457200" rtl="0" eaLnBrk="1" latinLnBrk="0" hangingPunct="1">
      <a:defRPr kern="1200">
        <a:solidFill>
          <a:schemeClr val="tx1"/>
        </a:solidFill>
        <a:latin typeface="Rockwell" charset="0"/>
        <a:ea typeface="ＭＳ Ｐゴシック" charset="0"/>
        <a:cs typeface="ＭＳ Ｐゴシック" charset="0"/>
      </a:defRPr>
    </a:lvl8pPr>
    <a:lvl9pPr marL="3657600" algn="l" defTabSz="457200" rtl="0" eaLnBrk="1" latinLnBrk="0" hangingPunct="1">
      <a:defRPr kern="1200">
        <a:solidFill>
          <a:schemeClr val="tx1"/>
        </a:solidFill>
        <a:latin typeface="Rockwel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AA0D9"/>
    <a:srgbClr val="3FA7E3"/>
    <a:srgbClr val="78371B"/>
    <a:srgbClr val="3599D9"/>
    <a:srgbClr val="2D8EC2"/>
    <a:srgbClr val="257AB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autoAdjust="0"/>
    <p:restoredTop sz="96291" autoAdjust="0"/>
  </p:normalViewPr>
  <p:slideViewPr>
    <p:cSldViewPr snapToGrid="0" snapToObjects="1">
      <p:cViewPr>
        <p:scale>
          <a:sx n="90" d="100"/>
          <a:sy n="90" d="100"/>
        </p:scale>
        <p:origin x="-152" y="-256"/>
      </p:cViewPr>
      <p:guideLst>
        <p:guide orient="horz" pos="319"/>
        <p:guide pos="4183"/>
      </p:guideLst>
    </p:cSldViewPr>
  </p:slideViewPr>
  <p:outlineViewPr>
    <p:cViewPr>
      <p:scale>
        <a:sx n="33" d="100"/>
        <a:sy n="33" d="100"/>
      </p:scale>
      <p:origin x="27248" y="22568"/>
    </p:cViewPr>
  </p:outlineViewPr>
  <p:notesTextViewPr>
    <p:cViewPr>
      <p:scale>
        <a:sx n="100" d="100"/>
        <a:sy n="100" d="100"/>
      </p:scale>
      <p:origin x="0" y="0"/>
    </p:cViewPr>
  </p:notesTextViewPr>
  <p:sorterViewPr>
    <p:cViewPr>
      <p:scale>
        <a:sx n="206" d="100"/>
        <a:sy n="20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D8068F45-7AE3-6C43-9032-88871BDCA947}" type="datetime1">
              <a:rPr lang="fr-CH"/>
              <a:pPr>
                <a:defRPr/>
              </a:pPr>
              <a:t>24.10.18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CF0B63F3-7E6A-FB48-AD57-3C4A4FBA9A10}" type="slidenum">
              <a:rPr lang="en-US"/>
              <a:pPr>
                <a:defRPr/>
              </a:pPr>
              <a:t>‹#›</a:t>
            </a:fld>
            <a:endParaRPr lang="en-US"/>
          </a:p>
        </p:txBody>
      </p:sp>
    </p:spTree>
    <p:extLst>
      <p:ext uri="{BB962C8B-B14F-4D97-AF65-F5344CB8AC3E}">
        <p14:creationId xmlns:p14="http://schemas.microsoft.com/office/powerpoint/2010/main" val="38273365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4C48AB0-F8F9-DD4A-BE1C-B9EBD8E5A1F1}" type="datetime1">
              <a:rPr lang="fr-CH"/>
              <a:pPr>
                <a:defRPr/>
              </a:pPr>
              <a:t>24.10.18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noProof="0" smtClean="0"/>
              <a:t>Click to edit Master text styles</a:t>
            </a:r>
          </a:p>
          <a:p>
            <a:pPr lvl="1"/>
            <a:r>
              <a:rPr lang="fr-CH" noProof="0" smtClean="0"/>
              <a:t>Second level</a:t>
            </a:r>
          </a:p>
          <a:p>
            <a:pPr lvl="2"/>
            <a:r>
              <a:rPr lang="fr-CH" noProof="0" smtClean="0"/>
              <a:t>Third level</a:t>
            </a:r>
          </a:p>
          <a:p>
            <a:pPr lvl="3"/>
            <a:r>
              <a:rPr lang="fr-CH" noProof="0" smtClean="0"/>
              <a:t>Fourth level</a:t>
            </a:r>
          </a:p>
          <a:p>
            <a:pPr lvl="4"/>
            <a:r>
              <a:rPr lang="fr-CH"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CAFD032-8455-8C47-8B35-52D3E92D9373}" type="slidenum">
              <a:rPr lang="en-US"/>
              <a:pPr>
                <a:defRPr/>
              </a:pPr>
              <a:t>‹#›</a:t>
            </a:fld>
            <a:endParaRPr lang="en-US"/>
          </a:p>
        </p:txBody>
      </p:sp>
    </p:spTree>
    <p:extLst>
      <p:ext uri="{BB962C8B-B14F-4D97-AF65-F5344CB8AC3E}">
        <p14:creationId xmlns:p14="http://schemas.microsoft.com/office/powerpoint/2010/main" val="4117641069"/>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973441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2570163"/>
            <a:ext cx="9144000" cy="4287837"/>
          </a:xfrm>
          <a:prstGeom prst="rect">
            <a:avLst/>
          </a:prstGeom>
        </p:spPr>
        <p:txBody>
          <a:bodyPr vert="horz"/>
          <a:lstStyle/>
          <a:p>
            <a:pPr lvl="0"/>
            <a:endParaRPr lang="en-US" noProof="0"/>
          </a:p>
        </p:txBody>
      </p:sp>
    </p:spTree>
    <p:extLst>
      <p:ext uri="{BB962C8B-B14F-4D97-AF65-F5344CB8AC3E}">
        <p14:creationId xmlns:p14="http://schemas.microsoft.com/office/powerpoint/2010/main" val="4835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399781"/>
            <a:ext cx="8787267" cy="5831157"/>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6" name="Picture Placeholder 5"/>
          <p:cNvSpPr>
            <a:spLocks noGrp="1"/>
          </p:cNvSpPr>
          <p:nvPr>
            <p:ph type="pic" sz="quarter" idx="13"/>
          </p:nvPr>
        </p:nvSpPr>
        <p:spPr>
          <a:xfrm>
            <a:off x="-22151" y="3682960"/>
            <a:ext cx="5040000" cy="2986811"/>
          </a:xfrm>
          <a:prstGeom prst="rect">
            <a:avLst/>
          </a:prstGeom>
        </p:spPr>
        <p:txBody>
          <a:bodyPr vert="horz"/>
          <a:lstStyle/>
          <a:p>
            <a:pPr lvl="0"/>
            <a:endParaRPr lang="en-US" noProof="0" dirty="0"/>
          </a:p>
        </p:txBody>
      </p:sp>
    </p:spTree>
    <p:extLst>
      <p:ext uri="{BB962C8B-B14F-4D97-AF65-F5344CB8AC3E}">
        <p14:creationId xmlns:p14="http://schemas.microsoft.com/office/powerpoint/2010/main" val="1630610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1 colonne titre">
    <p:spTree>
      <p:nvGrpSpPr>
        <p:cNvPr id="1" name=""/>
        <p:cNvGrpSpPr/>
        <p:nvPr/>
      </p:nvGrpSpPr>
      <p:grpSpPr>
        <a:xfrm>
          <a:off x="0" y="0"/>
          <a:ext cx="0" cy="0"/>
          <a:chOff x="0" y="0"/>
          <a:chExt cx="0" cy="0"/>
        </a:xfrm>
      </p:grpSpPr>
      <p:sp>
        <p:nvSpPr>
          <p:cNvPr id="4" name="Rectangle 3"/>
          <p:cNvSpPr/>
          <p:nvPr userDrawn="1"/>
        </p:nvSpPr>
        <p:spPr>
          <a:xfrm>
            <a:off x="-93663" y="217488"/>
            <a:ext cx="648811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5175" y="233363"/>
            <a:ext cx="825817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6" name="Title Placeholder 17"/>
          <p:cNvSpPr>
            <a:spLocks noGrp="1"/>
          </p:cNvSpPr>
          <p:nvPr>
            <p:ph type="title"/>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1702699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03188" y="217488"/>
            <a:ext cx="5213351"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 Placeholder 4"/>
          <p:cNvSpPr>
            <a:spLocks noGrp="1"/>
          </p:cNvSpPr>
          <p:nvPr>
            <p:ph type="body" sz="quarter" idx="12"/>
          </p:nvPr>
        </p:nvSpPr>
        <p:spPr>
          <a:xfrm>
            <a:off x="162000" y="1066799"/>
            <a:ext cx="55106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8" name="Picture Placeholder 16"/>
          <p:cNvSpPr>
            <a:spLocks noGrp="1"/>
          </p:cNvSpPr>
          <p:nvPr>
            <p:ph type="pic" sz="quarter" idx="13"/>
          </p:nvPr>
        </p:nvSpPr>
        <p:spPr>
          <a:xfrm>
            <a:off x="5827889" y="1066799"/>
            <a:ext cx="2987998" cy="4944535"/>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
        <p:nvSpPr>
          <p:cNvPr id="7" name="Title Placeholder 17"/>
          <p:cNvSpPr>
            <a:spLocks noGrp="1"/>
          </p:cNvSpPr>
          <p:nvPr>
            <p:ph type="title"/>
          </p:nvPr>
        </p:nvSpPr>
        <p:spPr>
          <a:xfrm>
            <a:off x="67729" y="217634"/>
            <a:ext cx="5042434" cy="563672"/>
          </a:xfrm>
          <a:prstGeom prst="rect">
            <a:avLst/>
          </a:prstGeom>
        </p:spPr>
        <p:txBody>
          <a:bodyPr vert="horz" lIns="91440" tIns="45720" rIns="91440" bIns="45720" rtlCol="0" anchor="ctr" anchorCtr="0">
            <a:noAutofit/>
          </a:bodyPr>
          <a:lstStyle>
            <a:lvl1pPr>
              <a:defRPr sz="2800" cap="none"/>
            </a:lvl1pPr>
          </a:lstStyle>
          <a:p>
            <a:r>
              <a:rPr lang="fr-CH" dirty="0" smtClean="0"/>
              <a:t>Cliquez et modifiez le titre</a:t>
            </a:r>
            <a:endParaRPr lang="en-US" dirty="0"/>
          </a:p>
        </p:txBody>
      </p:sp>
    </p:spTree>
    <p:extLst>
      <p:ext uri="{BB962C8B-B14F-4D97-AF65-F5344CB8AC3E}">
        <p14:creationId xmlns:p14="http://schemas.microsoft.com/office/powerpoint/2010/main" val="2337945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onne sans titre">
    <p:spTree>
      <p:nvGrpSpPr>
        <p:cNvPr id="1" name=""/>
        <p:cNvGrpSpPr/>
        <p:nvPr/>
      </p:nvGrpSpPr>
      <p:grpSpPr>
        <a:xfrm>
          <a:off x="0" y="0"/>
          <a:ext cx="0" cy="0"/>
          <a:chOff x="0" y="0"/>
          <a:chExt cx="0" cy="0"/>
        </a:xfrm>
      </p:grpSpPr>
      <p:pic>
        <p:nvPicPr>
          <p:cNvPr id="3" name="Picture 5"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4"/>
          <p:cNvSpPr>
            <a:spLocks noGrp="1"/>
          </p:cNvSpPr>
          <p:nvPr>
            <p:ph type="body" sz="quarter" idx="12"/>
          </p:nvPr>
        </p:nvSpPr>
        <p:spPr>
          <a:xfrm>
            <a:off x="162000" y="406401"/>
            <a:ext cx="8787267" cy="5824538"/>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Tree>
    <p:extLst>
      <p:ext uri="{BB962C8B-B14F-4D97-AF65-F5344CB8AC3E}">
        <p14:creationId xmlns:p14="http://schemas.microsoft.com/office/powerpoint/2010/main" val="22708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onnes texte">
    <p:spTree>
      <p:nvGrpSpPr>
        <p:cNvPr id="1" name=""/>
        <p:cNvGrpSpPr/>
        <p:nvPr/>
      </p:nvGrpSpPr>
      <p:grpSpPr>
        <a:xfrm>
          <a:off x="0" y="0"/>
          <a:ext cx="0" cy="0"/>
          <a:chOff x="0" y="0"/>
          <a:chExt cx="0" cy="0"/>
        </a:xfrm>
      </p:grpSpPr>
      <p:pic>
        <p:nvPicPr>
          <p:cNvPr id="4" name="Picture 6"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4"/>
          <p:cNvSpPr>
            <a:spLocks noGrp="1"/>
          </p:cNvSpPr>
          <p:nvPr>
            <p:ph type="body" sz="quarter" idx="12"/>
          </p:nvPr>
        </p:nvSpPr>
        <p:spPr>
          <a:xfrm>
            <a:off x="162000" y="322265"/>
            <a:ext cx="4291467" cy="5689070"/>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3" name="Text Placeholder 4"/>
          <p:cNvSpPr>
            <a:spLocks noGrp="1"/>
          </p:cNvSpPr>
          <p:nvPr>
            <p:ph type="body" sz="quarter" idx="13"/>
          </p:nvPr>
        </p:nvSpPr>
        <p:spPr>
          <a:xfrm>
            <a:off x="4642983" y="1056639"/>
            <a:ext cx="4291467" cy="495469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Tree>
    <p:extLst>
      <p:ext uri="{BB962C8B-B14F-4D97-AF65-F5344CB8AC3E}">
        <p14:creationId xmlns:p14="http://schemas.microsoft.com/office/powerpoint/2010/main" val="3707146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onnes titre">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93663" y="217488"/>
            <a:ext cx="408146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8" descr="pointille_titre.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301875" y="233363"/>
            <a:ext cx="62452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4"/>
          <p:cNvSpPr>
            <a:spLocks noGrp="1"/>
          </p:cNvSpPr>
          <p:nvPr>
            <p:ph type="body" sz="quarter" idx="12"/>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6" name="Text Placeholder 4"/>
          <p:cNvSpPr>
            <a:spLocks noGrp="1"/>
          </p:cNvSpPr>
          <p:nvPr>
            <p:ph type="body" sz="quarter" idx="15"/>
          </p:nvPr>
        </p:nvSpPr>
        <p:spPr>
          <a:xfrm>
            <a:off x="4642983"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8" name="Title Placeholder 17"/>
          <p:cNvSpPr>
            <a:spLocks noGrp="1"/>
          </p:cNvSpPr>
          <p:nvPr>
            <p:ph type="title"/>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2082723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03188" y="217488"/>
            <a:ext cx="5213351"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6" descr="pointille_titre.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84275" y="233363"/>
            <a:ext cx="62452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4" name="Text Placeholder 4"/>
          <p:cNvSpPr>
            <a:spLocks noGrp="1"/>
          </p:cNvSpPr>
          <p:nvPr>
            <p:ph type="body" sz="quarter" idx="15"/>
          </p:nvPr>
        </p:nvSpPr>
        <p:spPr>
          <a:xfrm>
            <a:off x="4642983"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6" name="Title Placeholder 17"/>
          <p:cNvSpPr>
            <a:spLocks noGrp="1"/>
          </p:cNvSpPr>
          <p:nvPr>
            <p:ph type="title"/>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3319797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2 colonnes titre long">
    <p:spTree>
      <p:nvGrpSpPr>
        <p:cNvPr id="1" name=""/>
        <p:cNvGrpSpPr/>
        <p:nvPr/>
      </p:nvGrpSpPr>
      <p:grpSpPr>
        <a:xfrm>
          <a:off x="0" y="0"/>
          <a:ext cx="0" cy="0"/>
          <a:chOff x="0" y="0"/>
          <a:chExt cx="0" cy="0"/>
        </a:xfrm>
      </p:grpSpPr>
      <p:pic>
        <p:nvPicPr>
          <p:cNvPr id="4"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55106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8" name="Picture Placeholder 16"/>
          <p:cNvSpPr>
            <a:spLocks noGrp="1"/>
          </p:cNvSpPr>
          <p:nvPr>
            <p:ph type="pic" sz="quarter" idx="13"/>
          </p:nvPr>
        </p:nvSpPr>
        <p:spPr>
          <a:xfrm>
            <a:off x="5827889" y="1066799"/>
            <a:ext cx="2987998" cy="4944535"/>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Tree>
    <p:extLst>
      <p:ext uri="{BB962C8B-B14F-4D97-AF65-F5344CB8AC3E}">
        <p14:creationId xmlns:p14="http://schemas.microsoft.com/office/powerpoint/2010/main" val="830864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2 colonnes titre long">
    <p:spTree>
      <p:nvGrpSpPr>
        <p:cNvPr id="1" name=""/>
        <p:cNvGrpSpPr/>
        <p:nvPr/>
      </p:nvGrpSpPr>
      <p:grpSpPr>
        <a:xfrm>
          <a:off x="0" y="0"/>
          <a:ext cx="0" cy="0"/>
          <a:chOff x="0" y="0"/>
          <a:chExt cx="0" cy="0"/>
        </a:xfrm>
      </p:grpSpPr>
      <p:pic>
        <p:nvPicPr>
          <p:cNvPr id="4"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437445"/>
            <a:ext cx="5964377" cy="5573890"/>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8" name="Picture Placeholder 16"/>
          <p:cNvSpPr>
            <a:spLocks noGrp="1"/>
          </p:cNvSpPr>
          <p:nvPr>
            <p:ph type="pic" sz="quarter" idx="13"/>
          </p:nvPr>
        </p:nvSpPr>
        <p:spPr>
          <a:xfrm>
            <a:off x="6392333" y="1066799"/>
            <a:ext cx="2423554" cy="4944535"/>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Tree>
    <p:extLst>
      <p:ext uri="{BB962C8B-B14F-4D97-AF65-F5344CB8AC3E}">
        <p14:creationId xmlns:p14="http://schemas.microsoft.com/office/powerpoint/2010/main" val="1812230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8" name="Picture Placeholder 16"/>
          <p:cNvSpPr>
            <a:spLocks noGrp="1"/>
          </p:cNvSpPr>
          <p:nvPr>
            <p:ph type="pic" sz="quarter" idx="13"/>
          </p:nvPr>
        </p:nvSpPr>
        <p:spPr>
          <a:xfrm>
            <a:off x="4667250" y="1066799"/>
            <a:ext cx="4159250" cy="4944535"/>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Tree>
    <p:extLst>
      <p:ext uri="{BB962C8B-B14F-4D97-AF65-F5344CB8AC3E}">
        <p14:creationId xmlns:p14="http://schemas.microsoft.com/office/powerpoint/2010/main" val="1725317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p:spPr>
        <p:txBody>
          <a:bodyPr vert="horz"/>
          <a:lstStyle/>
          <a:p>
            <a:pPr lvl="0"/>
            <a:endParaRPr lang="en-US" noProof="0"/>
          </a:p>
        </p:txBody>
      </p:sp>
    </p:spTree>
    <p:extLst>
      <p:ext uri="{BB962C8B-B14F-4D97-AF65-F5344CB8AC3E}">
        <p14:creationId xmlns:p14="http://schemas.microsoft.com/office/powerpoint/2010/main" val="906365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8" name="Picture Placeholder 16"/>
          <p:cNvSpPr>
            <a:spLocks noGrp="1"/>
          </p:cNvSpPr>
          <p:nvPr>
            <p:ph type="pic" sz="quarter" idx="13"/>
          </p:nvPr>
        </p:nvSpPr>
        <p:spPr>
          <a:xfrm>
            <a:off x="4667250" y="1066799"/>
            <a:ext cx="4159250" cy="4944535"/>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
        <p:nvSpPr>
          <p:cNvPr id="6" name="Rectangle 5"/>
          <p:cNvSpPr/>
          <p:nvPr userDrawn="1"/>
        </p:nvSpPr>
        <p:spPr>
          <a:xfrm>
            <a:off x="-93663" y="217488"/>
            <a:ext cx="648811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Placeholder 17"/>
          <p:cNvSpPr>
            <a:spLocks noGrp="1"/>
          </p:cNvSpPr>
          <p:nvPr>
            <p:ph type="title"/>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dirty="0" smtClean="0"/>
              <a:t>Cliquez et modifiez le titre</a:t>
            </a:r>
            <a:endParaRPr lang="en-US" dirty="0"/>
          </a:p>
        </p:txBody>
      </p:sp>
    </p:spTree>
    <p:extLst>
      <p:ext uri="{BB962C8B-B14F-4D97-AF65-F5344CB8AC3E}">
        <p14:creationId xmlns:p14="http://schemas.microsoft.com/office/powerpoint/2010/main" val="2256001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9"/>
          <p:cNvSpPr/>
          <p:nvPr userDrawn="1"/>
        </p:nvSpPr>
        <p:spPr>
          <a:xfrm>
            <a:off x="194469" y="1122363"/>
            <a:ext cx="5824537" cy="49942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6167147" y="1122363"/>
            <a:ext cx="2988000" cy="4958340"/>
          </a:xfrm>
          <a:prstGeom prst="rect">
            <a:avLst/>
          </a:prstGeom>
        </p:spPr>
        <p:txBody>
          <a:bodyPr vert="horz"/>
          <a:lstStyle/>
          <a:p>
            <a:pPr lvl="0"/>
            <a:endParaRPr lang="en-US" noProof="0" dirty="0"/>
          </a:p>
        </p:txBody>
      </p:sp>
      <p:sp>
        <p:nvSpPr>
          <p:cNvPr id="16" name="Text Placeholder 4"/>
          <p:cNvSpPr>
            <a:spLocks noGrp="1"/>
          </p:cNvSpPr>
          <p:nvPr>
            <p:ph type="body" sz="quarter" idx="12"/>
          </p:nvPr>
        </p:nvSpPr>
        <p:spPr>
          <a:xfrm>
            <a:off x="295989" y="1122363"/>
            <a:ext cx="5522252"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p:txBody>
      </p:sp>
    </p:spTree>
    <p:extLst>
      <p:ext uri="{BB962C8B-B14F-4D97-AF65-F5344CB8AC3E}">
        <p14:creationId xmlns:p14="http://schemas.microsoft.com/office/powerpoint/2010/main" val="3589092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9"/>
          <p:cNvSpPr/>
          <p:nvPr userDrawn="1"/>
        </p:nvSpPr>
        <p:spPr>
          <a:xfrm>
            <a:off x="194469" y="3151211"/>
            <a:ext cx="8789316" cy="2965427"/>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 Placeholder 4"/>
          <p:cNvSpPr>
            <a:spLocks noGrp="1"/>
          </p:cNvSpPr>
          <p:nvPr>
            <p:ph type="body" sz="quarter" idx="12"/>
          </p:nvPr>
        </p:nvSpPr>
        <p:spPr>
          <a:xfrm>
            <a:off x="295988" y="3292310"/>
            <a:ext cx="8333163" cy="2766120"/>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p:txBody>
      </p:sp>
      <p:sp>
        <p:nvSpPr>
          <p:cNvPr id="6" name="Text Placeholder 4"/>
          <p:cNvSpPr>
            <a:spLocks noGrp="1"/>
          </p:cNvSpPr>
          <p:nvPr>
            <p:ph type="body" sz="quarter" idx="13"/>
          </p:nvPr>
        </p:nvSpPr>
        <p:spPr>
          <a:xfrm>
            <a:off x="162000" y="1058334"/>
            <a:ext cx="8787267" cy="1963538"/>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Tree>
    <p:extLst>
      <p:ext uri="{BB962C8B-B14F-4D97-AF65-F5344CB8AC3E}">
        <p14:creationId xmlns:p14="http://schemas.microsoft.com/office/powerpoint/2010/main" val="1381896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9"/>
          <p:cNvSpPr/>
          <p:nvPr userDrawn="1"/>
        </p:nvSpPr>
        <p:spPr>
          <a:xfrm>
            <a:off x="194469" y="4197696"/>
            <a:ext cx="8789316" cy="1918942"/>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 Placeholder 4"/>
          <p:cNvSpPr>
            <a:spLocks noGrp="1"/>
          </p:cNvSpPr>
          <p:nvPr>
            <p:ph type="body" sz="quarter" idx="12"/>
          </p:nvPr>
        </p:nvSpPr>
        <p:spPr>
          <a:xfrm>
            <a:off x="295988" y="4327036"/>
            <a:ext cx="8333163" cy="1731394"/>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p:txBody>
      </p:sp>
      <p:sp>
        <p:nvSpPr>
          <p:cNvPr id="6" name="Text Placeholder 4"/>
          <p:cNvSpPr>
            <a:spLocks noGrp="1"/>
          </p:cNvSpPr>
          <p:nvPr>
            <p:ph type="body" sz="quarter" idx="13"/>
          </p:nvPr>
        </p:nvSpPr>
        <p:spPr>
          <a:xfrm>
            <a:off x="162000" y="1058334"/>
            <a:ext cx="8787267" cy="2974746"/>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Tree>
    <p:extLst>
      <p:ext uri="{BB962C8B-B14F-4D97-AF65-F5344CB8AC3E}">
        <p14:creationId xmlns:p14="http://schemas.microsoft.com/office/powerpoint/2010/main" val="2417771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Rounded Rectangle 9"/>
          <p:cNvSpPr/>
          <p:nvPr userDrawn="1"/>
        </p:nvSpPr>
        <p:spPr>
          <a:xfrm>
            <a:off x="182563" y="131763"/>
            <a:ext cx="8748712" cy="59848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3"/>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smtClean="0">
              <a:latin typeface="Calibri" charset="0"/>
            </a:endParaRPr>
          </a:p>
        </p:txBody>
      </p:sp>
      <p:sp>
        <p:nvSpPr>
          <p:cNvPr id="7" name="TextBox 14"/>
          <p:cNvSpPr txBox="1">
            <a:spLocks noChangeArrowheads="1"/>
          </p:cNvSpPr>
          <p:nvPr userDrawn="1"/>
        </p:nvSpPr>
        <p:spPr bwMode="auto">
          <a:xfrm>
            <a:off x="955675" y="309563"/>
            <a:ext cx="40830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fr-CH" sz="2800" smtClean="0">
                <a:solidFill>
                  <a:srgbClr val="FFFFFF"/>
                </a:solidFill>
                <a:latin typeface="Cambria" charset="0"/>
                <a:cs typeface="Cambria" charset="0"/>
              </a:rPr>
              <a:t> </a:t>
            </a:r>
          </a:p>
          <a:p>
            <a:pPr>
              <a:defRPr/>
            </a:pPr>
            <a:endParaRPr lang="en-US" smtClean="0">
              <a:latin typeface="Calibri" charset="0"/>
            </a:endParaRPr>
          </a:p>
        </p:txBody>
      </p:sp>
      <p:pic>
        <p:nvPicPr>
          <p:cNvPr id="8" name="Picture 15"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579120" y="1058333"/>
            <a:ext cx="8220393"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p:txBody>
      </p:sp>
      <p:sp>
        <p:nvSpPr>
          <p:cNvPr id="17" name="Picture Placeholder 16"/>
          <p:cNvSpPr>
            <a:spLocks noGrp="1"/>
          </p:cNvSpPr>
          <p:nvPr>
            <p:ph type="pic" sz="quarter" idx="13"/>
          </p:nvPr>
        </p:nvSpPr>
        <p:spPr>
          <a:xfrm>
            <a:off x="879475" y="2835275"/>
            <a:ext cx="4159250" cy="2976563"/>
          </a:xfrm>
          <a:prstGeom prst="rect">
            <a:avLst/>
          </a:prstGeom>
        </p:spPr>
        <p:txBody>
          <a:bodyPr vert="horz"/>
          <a:lstStyle/>
          <a:p>
            <a:pPr lvl="0"/>
            <a:r>
              <a:rPr lang="fr-CH" noProof="0" smtClean="0"/>
              <a:t>Faire glisser l'image vers l'espace réservé ou cliquer sur l'icône pour l'ajouter</a:t>
            </a:r>
            <a:endParaRPr lang="en-US" noProof="0" dirty="0"/>
          </a:p>
        </p:txBody>
      </p:sp>
      <p:sp>
        <p:nvSpPr>
          <p:cNvPr id="11" name="Title Placeholder 17"/>
          <p:cNvSpPr>
            <a:spLocks noGrp="1"/>
          </p:cNvSpPr>
          <p:nvPr>
            <p:ph type="title"/>
          </p:nvPr>
        </p:nvSpPr>
        <p:spPr>
          <a:xfrm>
            <a:off x="1066800" y="280045"/>
            <a:ext cx="3872428"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37608899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grpSp>
        <p:nvGrpSpPr>
          <p:cNvPr id="5" name="Group 11"/>
          <p:cNvGrpSpPr>
            <a:grpSpLocks/>
          </p:cNvGrpSpPr>
          <p:nvPr userDrawn="1"/>
        </p:nvGrpSpPr>
        <p:grpSpPr bwMode="auto">
          <a:xfrm>
            <a:off x="228600" y="207963"/>
            <a:ext cx="6253163" cy="2840037"/>
            <a:chOff x="228600" y="208280"/>
            <a:chExt cx="6253480" cy="2839720"/>
          </a:xfrm>
        </p:grpSpPr>
        <p:sp>
          <p:nvSpPr>
            <p:cNvPr id="6" name="Rounded Rectangle 15"/>
            <p:cNvSpPr/>
            <p:nvPr userDrawn="1"/>
          </p:nvSpPr>
          <p:spPr>
            <a:xfrm>
              <a:off x="508014" y="517807"/>
              <a:ext cx="5974066" cy="2530193"/>
            </a:xfrm>
            <a:prstGeom prst="roundRect">
              <a:avLst>
                <a:gd name="adj" fmla="val 4109"/>
              </a:avLst>
            </a:prstGeom>
            <a:solidFill>
              <a:srgbClr val="3599D9"/>
            </a:solidFill>
            <a:effectLst>
              <a:outerShdw blurRad="180975" dist="12700" dir="2700000" algn="tl"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7"/>
            <p:cNvSpPr/>
            <p:nvPr userDrawn="1"/>
          </p:nvSpPr>
          <p:spPr>
            <a:xfrm>
              <a:off x="228600" y="208280"/>
              <a:ext cx="746163" cy="746042"/>
            </a:xfrm>
            <a:prstGeom prst="ellipse">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TextBox 20"/>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smtClean="0">
              <a:latin typeface="Calibri" charset="0"/>
            </a:endParaRPr>
          </a:p>
        </p:txBody>
      </p:sp>
      <p:pic>
        <p:nvPicPr>
          <p:cNvPr id="9"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icture Placeholder 16"/>
          <p:cNvSpPr>
            <a:spLocks noGrp="1"/>
          </p:cNvSpPr>
          <p:nvPr>
            <p:ph type="pic" sz="quarter" idx="13"/>
          </p:nvPr>
        </p:nvSpPr>
        <p:spPr>
          <a:xfrm>
            <a:off x="508000" y="3338090"/>
            <a:ext cx="4159250" cy="2976563"/>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
        <p:nvSpPr>
          <p:cNvPr id="11" name="Text Placeholder 4"/>
          <p:cNvSpPr>
            <a:spLocks noGrp="1"/>
          </p:cNvSpPr>
          <p:nvPr>
            <p:ph type="body" sz="quarter" idx="12"/>
          </p:nvPr>
        </p:nvSpPr>
        <p:spPr>
          <a:xfrm>
            <a:off x="579121" y="1058333"/>
            <a:ext cx="5902960" cy="19896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p:txBody>
      </p:sp>
      <p:sp>
        <p:nvSpPr>
          <p:cNvPr id="13" name="Title Placeholder 17"/>
          <p:cNvSpPr>
            <a:spLocks noGrp="1"/>
          </p:cNvSpPr>
          <p:nvPr>
            <p:ph type="title"/>
          </p:nvPr>
        </p:nvSpPr>
        <p:spPr>
          <a:xfrm>
            <a:off x="1066800" y="449377"/>
            <a:ext cx="3872428"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42808690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grpSp>
        <p:nvGrpSpPr>
          <p:cNvPr id="5" name="Group 11"/>
          <p:cNvGrpSpPr>
            <a:grpSpLocks/>
          </p:cNvGrpSpPr>
          <p:nvPr userDrawn="1"/>
        </p:nvGrpSpPr>
        <p:grpSpPr bwMode="auto">
          <a:xfrm>
            <a:off x="228600" y="207963"/>
            <a:ext cx="8802688" cy="2840037"/>
            <a:chOff x="228600" y="208280"/>
            <a:chExt cx="8802510" cy="2839720"/>
          </a:xfrm>
        </p:grpSpPr>
        <p:sp>
          <p:nvSpPr>
            <p:cNvPr id="6" name="Rounded Rectangle 15"/>
            <p:cNvSpPr/>
            <p:nvPr userDrawn="1"/>
          </p:nvSpPr>
          <p:spPr>
            <a:xfrm>
              <a:off x="507994" y="517807"/>
              <a:ext cx="8523116" cy="2530193"/>
            </a:xfrm>
            <a:prstGeom prst="roundRect">
              <a:avLst>
                <a:gd name="adj" fmla="val 4109"/>
              </a:avLst>
            </a:prstGeom>
            <a:solidFill>
              <a:srgbClr val="3599D9"/>
            </a:solidFill>
            <a:effectLst>
              <a:outerShdw blurRad="180975" dist="12700" dir="2700000" algn="tl"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7"/>
            <p:cNvSpPr/>
            <p:nvPr userDrawn="1"/>
          </p:nvSpPr>
          <p:spPr>
            <a:xfrm>
              <a:off x="228600" y="208280"/>
              <a:ext cx="746110" cy="746042"/>
            </a:xfrm>
            <a:prstGeom prst="ellipse">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TextBox 20"/>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smtClean="0">
              <a:latin typeface="Calibri" charset="0"/>
            </a:endParaRPr>
          </a:p>
        </p:txBody>
      </p:sp>
      <p:sp>
        <p:nvSpPr>
          <p:cNvPr id="9" name="TextBox 21"/>
          <p:cNvSpPr txBox="1">
            <a:spLocks noChangeArrowheads="1"/>
          </p:cNvSpPr>
          <p:nvPr userDrawn="1"/>
        </p:nvSpPr>
        <p:spPr bwMode="auto">
          <a:xfrm>
            <a:off x="879475" y="508000"/>
            <a:ext cx="4083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fr-CH" sz="2800" smtClean="0">
                <a:solidFill>
                  <a:srgbClr val="FFFFFF"/>
                </a:solidFill>
                <a:latin typeface="Cambria" charset="0"/>
                <a:cs typeface="Cambria" charset="0"/>
              </a:rPr>
              <a:t> </a:t>
            </a:r>
          </a:p>
        </p:txBody>
      </p:sp>
      <p:pic>
        <p:nvPicPr>
          <p:cNvPr id="10"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icture Placeholder 16"/>
          <p:cNvSpPr>
            <a:spLocks noGrp="1"/>
          </p:cNvSpPr>
          <p:nvPr>
            <p:ph type="pic" sz="quarter" idx="13"/>
          </p:nvPr>
        </p:nvSpPr>
        <p:spPr>
          <a:xfrm>
            <a:off x="508000" y="3338090"/>
            <a:ext cx="4159250" cy="2976563"/>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
        <p:nvSpPr>
          <p:cNvPr id="11" name="Text Placeholder 4"/>
          <p:cNvSpPr>
            <a:spLocks noGrp="1"/>
          </p:cNvSpPr>
          <p:nvPr>
            <p:ph type="body" sz="quarter" idx="12"/>
          </p:nvPr>
        </p:nvSpPr>
        <p:spPr>
          <a:xfrm>
            <a:off x="579120" y="1058333"/>
            <a:ext cx="8324991" cy="18626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p:txBody>
      </p:sp>
      <p:sp>
        <p:nvSpPr>
          <p:cNvPr id="13" name="Title Placeholder 17"/>
          <p:cNvSpPr>
            <a:spLocks noGrp="1"/>
          </p:cNvSpPr>
          <p:nvPr>
            <p:ph type="title"/>
          </p:nvPr>
        </p:nvSpPr>
        <p:spPr>
          <a:xfrm>
            <a:off x="1066800" y="449377"/>
            <a:ext cx="3872428"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19265596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5" name="Rounded Rectangle 9"/>
          <p:cNvSpPr/>
          <p:nvPr userDrawn="1"/>
        </p:nvSpPr>
        <p:spPr>
          <a:xfrm>
            <a:off x="182563" y="131763"/>
            <a:ext cx="8748712" cy="59848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3"/>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smtClean="0">
              <a:latin typeface="Calibri" charset="0"/>
            </a:endParaRPr>
          </a:p>
        </p:txBody>
      </p:sp>
      <p:sp>
        <p:nvSpPr>
          <p:cNvPr id="7" name="TextBox 14"/>
          <p:cNvSpPr txBox="1">
            <a:spLocks noChangeArrowheads="1"/>
          </p:cNvSpPr>
          <p:nvPr userDrawn="1"/>
        </p:nvSpPr>
        <p:spPr bwMode="auto">
          <a:xfrm>
            <a:off x="955675" y="309563"/>
            <a:ext cx="40830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fr-CH" sz="2800" smtClean="0">
                <a:solidFill>
                  <a:srgbClr val="FFFFFF"/>
                </a:solidFill>
                <a:latin typeface="Cambria" charset="0"/>
                <a:cs typeface="Cambria" charset="0"/>
              </a:rPr>
              <a:t> </a:t>
            </a:r>
          </a:p>
          <a:p>
            <a:pPr>
              <a:defRPr/>
            </a:pPr>
            <a:endParaRPr lang="en-US" smtClean="0">
              <a:latin typeface="Calibri" charset="0"/>
            </a:endParaRPr>
          </a:p>
        </p:txBody>
      </p:sp>
      <p:pic>
        <p:nvPicPr>
          <p:cNvPr id="8" name="Picture 15"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3669066" y="1058333"/>
            <a:ext cx="5130447"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p:txBody>
      </p:sp>
      <p:sp>
        <p:nvSpPr>
          <p:cNvPr id="17" name="Picture Placeholder 16"/>
          <p:cNvSpPr>
            <a:spLocks noGrp="1"/>
          </p:cNvSpPr>
          <p:nvPr>
            <p:ph type="pic" sz="quarter" idx="13"/>
          </p:nvPr>
        </p:nvSpPr>
        <p:spPr>
          <a:xfrm>
            <a:off x="879474" y="1058333"/>
            <a:ext cx="2595555" cy="4798531"/>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
        <p:nvSpPr>
          <p:cNvPr id="11" name="Title Placeholder 17"/>
          <p:cNvSpPr>
            <a:spLocks noGrp="1"/>
          </p:cNvSpPr>
          <p:nvPr>
            <p:ph type="title"/>
          </p:nvPr>
        </p:nvSpPr>
        <p:spPr>
          <a:xfrm>
            <a:off x="1066800" y="280045"/>
            <a:ext cx="3872428" cy="563672"/>
          </a:xfrm>
          <a:prstGeom prst="rect">
            <a:avLst/>
          </a:prstGeom>
        </p:spPr>
        <p:txBody>
          <a:bodyPr vert="horz" lIns="91440" tIns="45720" rIns="91440" bIns="45720" rtlCol="0" anchor="ctr" anchorCtr="0">
            <a:noAutofit/>
          </a:bodyPr>
          <a:lstStyle>
            <a:lvl1pPr>
              <a:defRPr sz="2800" cap="none"/>
            </a:lvl1pPr>
          </a:lstStyle>
          <a:p>
            <a:r>
              <a:rPr lang="fr-CH" dirty="0" smtClean="0"/>
              <a:t>Cliquez et modifiez le titre</a:t>
            </a:r>
            <a:endParaRPr lang="en-US" dirty="0"/>
          </a:p>
        </p:txBody>
      </p:sp>
    </p:spTree>
    <p:extLst>
      <p:ext uri="{BB962C8B-B14F-4D97-AF65-F5344CB8AC3E}">
        <p14:creationId xmlns:p14="http://schemas.microsoft.com/office/powerpoint/2010/main" val="359395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onne titre">
    <p:spTree>
      <p:nvGrpSpPr>
        <p:cNvPr id="1" name=""/>
        <p:cNvGrpSpPr/>
        <p:nvPr/>
      </p:nvGrpSpPr>
      <p:grpSpPr>
        <a:xfrm>
          <a:off x="0" y="0"/>
          <a:ext cx="0" cy="0"/>
          <a:chOff x="0" y="0"/>
          <a:chExt cx="0" cy="0"/>
        </a:xfrm>
      </p:grpSpPr>
      <p:sp>
        <p:nvSpPr>
          <p:cNvPr id="5" name="Rectangle 4"/>
          <p:cNvSpPr/>
          <p:nvPr userDrawn="1"/>
        </p:nvSpPr>
        <p:spPr>
          <a:xfrm>
            <a:off x="-93663" y="217488"/>
            <a:ext cx="408146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01875" y="233363"/>
            <a:ext cx="62452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
        <p:nvSpPr>
          <p:cNvPr id="16" name="Title Placeholder 17"/>
          <p:cNvSpPr>
            <a:spLocks noGrp="1"/>
          </p:cNvSpPr>
          <p:nvPr>
            <p:ph type="title"/>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dirty="0" smtClean="0"/>
              <a:t>Cliquez et modifiez le titre</a:t>
            </a:r>
            <a:endParaRPr lang="en-US" dirty="0"/>
          </a:p>
        </p:txBody>
      </p:sp>
    </p:spTree>
    <p:extLst>
      <p:ext uri="{BB962C8B-B14F-4D97-AF65-F5344CB8AC3E}">
        <p14:creationId xmlns:p14="http://schemas.microsoft.com/office/powerpoint/2010/main" val="355783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3028153" y="1058333"/>
            <a:ext cx="6048000"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6" name="Picture Placeholder 5"/>
          <p:cNvSpPr>
            <a:spLocks noGrp="1"/>
          </p:cNvSpPr>
          <p:nvPr>
            <p:ph type="pic" sz="quarter" idx="13"/>
          </p:nvPr>
        </p:nvSpPr>
        <p:spPr>
          <a:xfrm>
            <a:off x="-22151" y="0"/>
            <a:ext cx="2988000" cy="6858000"/>
          </a:xfrm>
          <a:prstGeom prst="rect">
            <a:avLst/>
          </a:prstGeom>
        </p:spPr>
        <p:txBody>
          <a:bodyPr vert="horz"/>
          <a:lstStyle/>
          <a:p>
            <a:pPr lvl="0"/>
            <a:endParaRPr lang="en-US" noProof="0" dirty="0"/>
          </a:p>
        </p:txBody>
      </p:sp>
    </p:spTree>
    <p:extLst>
      <p:ext uri="{BB962C8B-B14F-4D97-AF65-F5344CB8AC3E}">
        <p14:creationId xmlns:p14="http://schemas.microsoft.com/office/powerpoint/2010/main" val="767372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3028153" y="1058333"/>
            <a:ext cx="6048000"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6" name="Picture Placeholder 5"/>
          <p:cNvSpPr>
            <a:spLocks noGrp="1"/>
          </p:cNvSpPr>
          <p:nvPr>
            <p:ph type="pic" sz="quarter" idx="13"/>
          </p:nvPr>
        </p:nvSpPr>
        <p:spPr>
          <a:xfrm>
            <a:off x="-22151" y="1058332"/>
            <a:ext cx="2988000" cy="5799667"/>
          </a:xfrm>
          <a:prstGeom prst="rect">
            <a:avLst/>
          </a:prstGeom>
        </p:spPr>
        <p:txBody>
          <a:bodyPr vert="horz"/>
          <a:lstStyle/>
          <a:p>
            <a:pPr lvl="0"/>
            <a:endParaRPr lang="en-US" noProof="0" dirty="0"/>
          </a:p>
        </p:txBody>
      </p:sp>
      <p:sp>
        <p:nvSpPr>
          <p:cNvPr id="5" name="Rectangle 4"/>
          <p:cNvSpPr/>
          <p:nvPr userDrawn="1"/>
        </p:nvSpPr>
        <p:spPr>
          <a:xfrm>
            <a:off x="-93663" y="217488"/>
            <a:ext cx="6363062"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Placeholder 17"/>
          <p:cNvSpPr>
            <a:spLocks noGrp="1"/>
          </p:cNvSpPr>
          <p:nvPr>
            <p:ph type="title"/>
          </p:nvPr>
        </p:nvSpPr>
        <p:spPr>
          <a:xfrm>
            <a:off x="67729" y="217634"/>
            <a:ext cx="5877391" cy="563672"/>
          </a:xfrm>
          <a:prstGeom prst="rect">
            <a:avLst/>
          </a:prstGeom>
        </p:spPr>
        <p:txBody>
          <a:bodyPr vert="horz" lIns="91440" tIns="45720" rIns="91440" bIns="45720" rtlCol="0" anchor="ctr" anchorCtr="0">
            <a:noAutofit/>
          </a:bodyPr>
          <a:lstStyle>
            <a:lvl1pPr>
              <a:defRPr sz="2800" cap="none"/>
            </a:lvl1pPr>
          </a:lstStyle>
          <a:p>
            <a:r>
              <a:rPr lang="fr-CH" dirty="0" smtClean="0"/>
              <a:t>Cliquez et modifiez le </a:t>
            </a:r>
            <a:endParaRPr lang="en-US" dirty="0"/>
          </a:p>
        </p:txBody>
      </p:sp>
    </p:spTree>
    <p:extLst>
      <p:ext uri="{BB962C8B-B14F-4D97-AF65-F5344CB8AC3E}">
        <p14:creationId xmlns:p14="http://schemas.microsoft.com/office/powerpoint/2010/main" val="2043196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Tree>
    <p:extLst>
      <p:ext uri="{BB962C8B-B14F-4D97-AF65-F5344CB8AC3E}">
        <p14:creationId xmlns:p14="http://schemas.microsoft.com/office/powerpoint/2010/main" val="3036624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 colonne titre">
    <p:spTree>
      <p:nvGrpSpPr>
        <p:cNvPr id="1" name=""/>
        <p:cNvGrpSpPr/>
        <p:nvPr/>
      </p:nvGrpSpPr>
      <p:grpSpPr>
        <a:xfrm>
          <a:off x="0" y="0"/>
          <a:ext cx="0" cy="0"/>
          <a:chOff x="0" y="0"/>
          <a:chExt cx="0" cy="0"/>
        </a:xfrm>
      </p:grpSpPr>
      <p:sp>
        <p:nvSpPr>
          <p:cNvPr id="5" name="Rectangle 4"/>
          <p:cNvSpPr/>
          <p:nvPr userDrawn="1"/>
        </p:nvSpPr>
        <p:spPr>
          <a:xfrm>
            <a:off x="-93663" y="217488"/>
            <a:ext cx="648811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5175" y="233363"/>
            <a:ext cx="84296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
        <p:nvSpPr>
          <p:cNvPr id="16" name="Title Placeholder 17"/>
          <p:cNvSpPr>
            <a:spLocks noGrp="1"/>
          </p:cNvSpPr>
          <p:nvPr>
            <p:ph type="title"/>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dirty="0" smtClean="0"/>
              <a:t>Cliquez et modifiez le titre</a:t>
            </a:r>
            <a:endParaRPr lang="en-US" dirty="0"/>
          </a:p>
        </p:txBody>
      </p:sp>
    </p:spTree>
    <p:extLst>
      <p:ext uri="{BB962C8B-B14F-4D97-AF65-F5344CB8AC3E}">
        <p14:creationId xmlns:p14="http://schemas.microsoft.com/office/powerpoint/2010/main" val="2431786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1 colonne titre">
    <p:spTree>
      <p:nvGrpSpPr>
        <p:cNvPr id="1" name=""/>
        <p:cNvGrpSpPr/>
        <p:nvPr/>
      </p:nvGrpSpPr>
      <p:grpSpPr>
        <a:xfrm>
          <a:off x="0" y="0"/>
          <a:ext cx="0" cy="0"/>
          <a:chOff x="0" y="0"/>
          <a:chExt cx="0" cy="0"/>
        </a:xfrm>
      </p:grpSpPr>
      <p:sp>
        <p:nvSpPr>
          <p:cNvPr id="5" name="Rectangle 4"/>
          <p:cNvSpPr/>
          <p:nvPr userDrawn="1"/>
        </p:nvSpPr>
        <p:spPr>
          <a:xfrm>
            <a:off x="-93663" y="217488"/>
            <a:ext cx="648811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5175" y="233363"/>
            <a:ext cx="825817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6" name="Picture Placeholder 5"/>
          <p:cNvSpPr>
            <a:spLocks noGrp="1"/>
          </p:cNvSpPr>
          <p:nvPr>
            <p:ph type="pic" sz="quarter" idx="13"/>
          </p:nvPr>
        </p:nvSpPr>
        <p:spPr>
          <a:xfrm>
            <a:off x="-22151" y="3709963"/>
            <a:ext cx="5040000" cy="2957500"/>
          </a:xfrm>
          <a:prstGeom prst="rect">
            <a:avLst/>
          </a:prstGeom>
        </p:spPr>
        <p:txBody>
          <a:bodyPr vert="horz"/>
          <a:lstStyle/>
          <a:p>
            <a:pPr lvl="0"/>
            <a:endParaRPr lang="en-US" noProof="0" dirty="0"/>
          </a:p>
        </p:txBody>
      </p:sp>
      <p:sp>
        <p:nvSpPr>
          <p:cNvPr id="16" name="Title Placeholder 17"/>
          <p:cNvSpPr>
            <a:spLocks noGrp="1"/>
          </p:cNvSpPr>
          <p:nvPr>
            <p:ph type="title"/>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1205137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6" name="Picture Placeholder 5"/>
          <p:cNvSpPr>
            <a:spLocks noGrp="1"/>
          </p:cNvSpPr>
          <p:nvPr>
            <p:ph type="pic" sz="quarter" idx="13"/>
          </p:nvPr>
        </p:nvSpPr>
        <p:spPr>
          <a:xfrm>
            <a:off x="-22151" y="3682960"/>
            <a:ext cx="5040000" cy="2986811"/>
          </a:xfrm>
          <a:prstGeom prst="rect">
            <a:avLst/>
          </a:prstGeom>
        </p:spPr>
        <p:txBody>
          <a:bodyPr vert="horz"/>
          <a:lstStyle/>
          <a:p>
            <a:pPr lvl="0"/>
            <a:endParaRPr lang="en-US" noProof="0" dirty="0"/>
          </a:p>
        </p:txBody>
      </p:sp>
    </p:spTree>
    <p:extLst>
      <p:ext uri="{BB962C8B-B14F-4D97-AF65-F5344CB8AC3E}">
        <p14:creationId xmlns:p14="http://schemas.microsoft.com/office/powerpoint/2010/main" val="314375162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1.xml"/><Relationship Id="rId20" Type="http://schemas.openxmlformats.org/officeDocument/2006/relationships/slideLayout" Target="../slideLayouts/slideLayout22.xml"/><Relationship Id="rId21" Type="http://schemas.openxmlformats.org/officeDocument/2006/relationships/slideLayout" Target="../slideLayouts/slideLayout23.xml"/><Relationship Id="rId22" Type="http://schemas.openxmlformats.org/officeDocument/2006/relationships/slideLayout" Target="../slideLayouts/slideLayout24.xml"/><Relationship Id="rId23" Type="http://schemas.openxmlformats.org/officeDocument/2006/relationships/slideLayout" Target="../slideLayouts/slideLayout25.xml"/><Relationship Id="rId24" Type="http://schemas.openxmlformats.org/officeDocument/2006/relationships/slideLayout" Target="../slideLayouts/slideLayout26.xml"/><Relationship Id="rId25" Type="http://schemas.openxmlformats.org/officeDocument/2006/relationships/slideLayout" Target="../slideLayouts/slideLayout27.xml"/><Relationship Id="rId26" Type="http://schemas.openxmlformats.org/officeDocument/2006/relationships/theme" Target="../theme/theme2.xml"/><Relationship Id="rId27" Type="http://schemas.openxmlformats.org/officeDocument/2006/relationships/image" Target="../media/image1.png"/><Relationship Id="rId10" Type="http://schemas.openxmlformats.org/officeDocument/2006/relationships/slideLayout" Target="../slideLayouts/slideLayout12.xml"/><Relationship Id="rId11" Type="http://schemas.openxmlformats.org/officeDocument/2006/relationships/slideLayout" Target="../slideLayouts/slideLayout13.xml"/><Relationship Id="rId12" Type="http://schemas.openxmlformats.org/officeDocument/2006/relationships/slideLayout" Target="../slideLayouts/slideLayout14.xml"/><Relationship Id="rId13" Type="http://schemas.openxmlformats.org/officeDocument/2006/relationships/slideLayout" Target="../slideLayouts/slideLayout15.xml"/><Relationship Id="rId14" Type="http://schemas.openxmlformats.org/officeDocument/2006/relationships/slideLayout" Target="../slideLayouts/slideLayout16.xml"/><Relationship Id="rId15" Type="http://schemas.openxmlformats.org/officeDocument/2006/relationships/slideLayout" Target="../slideLayouts/slideLayout17.xml"/><Relationship Id="rId16" Type="http://schemas.openxmlformats.org/officeDocument/2006/relationships/slideLayout" Target="../slideLayouts/slideLayout18.xml"/><Relationship Id="rId17" Type="http://schemas.openxmlformats.org/officeDocument/2006/relationships/slideLayout" Target="../slideLayouts/slideLayout19.xml"/><Relationship Id="rId18" Type="http://schemas.openxmlformats.org/officeDocument/2006/relationships/slideLayout" Target="../slideLayouts/slideLayout20.xml"/><Relationship Id="rId19" Type="http://schemas.openxmlformats.org/officeDocument/2006/relationships/slideLayout" Target="../slideLayouts/slideLayout21.xml"/><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28" r:id="rId1"/>
    <p:sldLayoutId id="2147484029" r:id="rId2"/>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kumimoji="1" sz="3600" b="1" cap="all">
          <a:solidFill>
            <a:schemeClr val="bg1"/>
          </a:solidFill>
          <a:latin typeface="Rockwell"/>
          <a:ea typeface="ＭＳ Ｐゴシック" charset="0"/>
          <a:cs typeface="ヒラギノ角ゴ Pro W6" charset="0"/>
        </a:defRPr>
      </a:lvl1pPr>
      <a:lvl2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2pPr>
      <a:lvl3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3pPr>
      <a:lvl4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4pPr>
      <a:lvl5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5pPr>
      <a:lvl6pPr marL="457200" algn="ctr" rtl="0" fontAlgn="base">
        <a:spcBef>
          <a:spcPct val="0"/>
        </a:spcBef>
        <a:spcAft>
          <a:spcPct val="0"/>
        </a:spcAft>
        <a:defRPr kumimoji="1" sz="4400">
          <a:solidFill>
            <a:schemeClr val="tx2"/>
          </a:solidFill>
          <a:latin typeface="Arial" charset="0"/>
          <a:ea typeface="ヒラギノ角ゴ Pro W6" pitchFamily="-92" charset="-128"/>
        </a:defRPr>
      </a:lvl6pPr>
      <a:lvl7pPr marL="914400" algn="ctr" rtl="0" fontAlgn="base">
        <a:spcBef>
          <a:spcPct val="0"/>
        </a:spcBef>
        <a:spcAft>
          <a:spcPct val="0"/>
        </a:spcAft>
        <a:defRPr kumimoji="1" sz="4400">
          <a:solidFill>
            <a:schemeClr val="tx2"/>
          </a:solidFill>
          <a:latin typeface="Arial" charset="0"/>
          <a:ea typeface="ヒラギノ角ゴ Pro W6" pitchFamily="-92" charset="-128"/>
        </a:defRPr>
      </a:lvl7pPr>
      <a:lvl8pPr marL="1371600" algn="ctr" rtl="0" fontAlgn="base">
        <a:spcBef>
          <a:spcPct val="0"/>
        </a:spcBef>
        <a:spcAft>
          <a:spcPct val="0"/>
        </a:spcAft>
        <a:defRPr kumimoji="1" sz="4400">
          <a:solidFill>
            <a:schemeClr val="tx2"/>
          </a:solidFill>
          <a:latin typeface="Arial" charset="0"/>
          <a:ea typeface="ヒラギノ角ゴ Pro W6" pitchFamily="-92" charset="-128"/>
        </a:defRPr>
      </a:lvl8pPr>
      <a:lvl9pPr marL="1828800" algn="ctr" rtl="0" fontAlgn="base">
        <a:spcBef>
          <a:spcPct val="0"/>
        </a:spcBef>
        <a:spcAft>
          <a:spcPct val="0"/>
        </a:spcAft>
        <a:defRPr kumimoji="1" sz="4400">
          <a:solidFill>
            <a:schemeClr val="tx2"/>
          </a:solidFill>
          <a:latin typeface="Arial" charset="0"/>
          <a:ea typeface="ヒラギノ角ゴ Pro W6" pitchFamily="-92" charset="-128"/>
        </a:defRPr>
      </a:lvl9pPr>
    </p:titleStyle>
    <p:bodyStyle>
      <a:lvl1pPr marL="342900" indent="-342900" algn="l" rtl="0" eaLnBrk="0" fontAlgn="base" hangingPunct="0">
        <a:spcBef>
          <a:spcPct val="20000"/>
        </a:spcBef>
        <a:spcAft>
          <a:spcPct val="0"/>
        </a:spcAft>
        <a:defRPr kumimoji="1" sz="3200">
          <a:solidFill>
            <a:schemeClr val="tx1"/>
          </a:solidFill>
          <a:latin typeface="+mn-lt"/>
          <a:ea typeface="ＭＳ Ｐゴシック" charset="0"/>
          <a:cs typeface="ヒラギノ角ゴ Pro W3" charset="0"/>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charset="0"/>
          <a:cs typeface="ヒラギノ角ゴ Pro W3"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charset="0"/>
          <a:cs typeface="ヒラギノ角ゴ Pro W3"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charset="0"/>
          <a:cs typeface="ヒラギノ角ゴ Pro W3"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charset="0"/>
          <a:cs typeface="ヒラギノ角ゴ Pro W3" charset="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0" descr="bandefooter.png"/>
          <p:cNvPicPr>
            <a:picLocks noChangeAspect="1"/>
          </p:cNvPicPr>
          <p:nvPr userDrawn="1"/>
        </p:nvPicPr>
        <p:blipFill>
          <a:blip r:embed="rId27" cstate="email">
            <a:extLst>
              <a:ext uri="{28A0092B-C50C-407E-A947-70E740481C1C}">
                <a14:useLocalDpi xmlns:a14="http://schemas.microsoft.com/office/drawing/2010/main"/>
              </a:ext>
            </a:extLst>
          </a:blip>
          <a:srcRect/>
          <a:stretch>
            <a:fillRect/>
          </a:stretch>
        </p:blipFill>
        <p:spPr bwMode="auto">
          <a:xfrm>
            <a:off x="6827838" y="6353175"/>
            <a:ext cx="4071937"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1"/>
          <p:cNvSpPr txBox="1">
            <a:spLocks/>
          </p:cNvSpPr>
          <p:nvPr userDrawn="1"/>
        </p:nvSpPr>
        <p:spPr>
          <a:xfrm>
            <a:off x="6934200" y="6313488"/>
            <a:ext cx="2298700" cy="365125"/>
          </a:xfrm>
          <a:prstGeom prst="rect">
            <a:avLst/>
          </a:prstGeom>
        </p:spPr>
        <p:txBody>
          <a:bodyPr anchor="ctr"/>
          <a:lstStyle>
            <a:defPPr>
              <a:defRPr lang="en-US"/>
            </a:defPPr>
            <a:lvl1pPr marL="0" algn="l" defTabSz="457200" rtl="0" eaLnBrk="1" latinLnBrk="0" hangingPunct="1">
              <a:defRPr sz="13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mtClean="0"/>
              <a:t>Panorama de la Bible </a:t>
            </a:r>
            <a:endParaRPr lang="en-US" dirty="0"/>
          </a:p>
        </p:txBody>
      </p:sp>
      <p:sp>
        <p:nvSpPr>
          <p:cNvPr id="13" name="Slide Number Placeholder 4"/>
          <p:cNvSpPr txBox="1">
            <a:spLocks/>
          </p:cNvSpPr>
          <p:nvPr userDrawn="1"/>
        </p:nvSpPr>
        <p:spPr>
          <a:xfrm>
            <a:off x="8506301" y="6313488"/>
            <a:ext cx="615474" cy="365125"/>
          </a:xfrm>
          <a:prstGeom prst="rect">
            <a:avLst/>
          </a:prstGeom>
        </p:spPr>
        <p:txBody>
          <a:bodyPr anchor="ctr"/>
          <a:lstStyle>
            <a:defPPr>
              <a:defRPr lang="en-US"/>
            </a:defPPr>
            <a:lvl1pPr marL="0" algn="r" defTabSz="457200" rtl="0" eaLnBrk="1" latinLnBrk="0" hangingPunct="1">
              <a:defRPr sz="1300" kern="1200">
                <a:solidFill>
                  <a:schemeClr val="bg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BFABA89-278C-EA43-B63B-2CD611B0DC80}" type="slidenum">
              <a:rPr lang="en-US" smtClean="0"/>
              <a:pPr fontAlgn="auto">
                <a:spcBef>
                  <a:spcPts val="0"/>
                </a:spcBef>
                <a:spcAft>
                  <a:spcPts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4030" r:id="rId1"/>
    <p:sldLayoutId id="2147484031" r:id="rId2"/>
    <p:sldLayoutId id="2147484049" r:id="rId3"/>
    <p:sldLayoutId id="2147484032" r:id="rId4"/>
    <p:sldLayoutId id="2147484033" r:id="rId5"/>
    <p:sldLayoutId id="2147484034" r:id="rId6"/>
    <p:sldLayoutId id="2147484035" r:id="rId7"/>
    <p:sldLayoutId id="2147484054" r:id="rId8"/>
    <p:sldLayoutId id="2147484036" r:id="rId9"/>
    <p:sldLayoutId id="2147484050" r:id="rId10"/>
    <p:sldLayoutId id="2147484037" r:id="rId11"/>
    <p:sldLayoutId id="2147484038" r:id="rId12"/>
    <p:sldLayoutId id="2147484039" r:id="rId13"/>
    <p:sldLayoutId id="2147484040" r:id="rId14"/>
    <p:sldLayoutId id="2147484051" r:id="rId15"/>
    <p:sldLayoutId id="2147484053" r:id="rId16"/>
    <p:sldLayoutId id="2147484046" r:id="rId17"/>
    <p:sldLayoutId id="2147484048" r:id="rId18"/>
    <p:sldLayoutId id="2147484047" r:id="rId19"/>
    <p:sldLayoutId id="2147484052" r:id="rId20"/>
    <p:sldLayoutId id="2147484055" r:id="rId21"/>
    <p:sldLayoutId id="2147484041" r:id="rId22"/>
    <p:sldLayoutId id="2147484042" r:id="rId23"/>
    <p:sldLayoutId id="2147484043" r:id="rId24"/>
    <p:sldLayoutId id="2147484044" r:id="rId25"/>
  </p:sldLayoutIdLst>
  <p:timing>
    <p:tnLst>
      <p:par>
        <p:cTn xmlns:p14="http://schemas.microsoft.com/office/powerpoint/2010/main" id="1" dur="indefinite" restart="never" nodeType="tmRoot"/>
      </p:par>
    </p:tnLst>
  </p:timing>
  <p:hf hdr="0" dt="0"/>
  <p:txStyles>
    <p:titleStyle>
      <a:lvl1pPr algn="l" defTabSz="457200" rtl="0" eaLnBrk="0" fontAlgn="base" hangingPunct="0">
        <a:spcBef>
          <a:spcPct val="0"/>
        </a:spcBef>
        <a:spcAft>
          <a:spcPct val="0"/>
        </a:spcAft>
        <a:defRPr sz="3200" kern="1200">
          <a:solidFill>
            <a:schemeClr val="bg1"/>
          </a:solidFill>
          <a:latin typeface="+mj-lt"/>
          <a:ea typeface="ＭＳ Ｐゴシック" charset="0"/>
          <a:cs typeface="ＭＳ Ｐゴシック" charset="0"/>
        </a:defRPr>
      </a:lvl1pPr>
      <a:lvl2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5pPr>
      <a:lvl6pPr marL="4572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6pPr>
      <a:lvl7pPr marL="9144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7pPr>
      <a:lvl8pPr marL="13716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8pPr>
      <a:lvl9pPr marL="18288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8.jpeg"/><Relationship Id="rId3" Type="http://schemas.microsoft.com/office/2007/relationships/hdphoto" Target="../media/hdphoto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9.xml"/><Relationship Id="rId3"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l="-1108"/>
          <a:stretch/>
        </p:blipFill>
        <p:spPr>
          <a:xfrm>
            <a:off x="-116964" y="2586875"/>
            <a:ext cx="9260963" cy="4287837"/>
          </a:xfrm>
        </p:spPr>
      </p:pic>
      <p:pic>
        <p:nvPicPr>
          <p:cNvPr id="19458" name="Picture 16" descr="bandebleu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57225"/>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1"/>
          <p:cNvSpPr txBox="1">
            <a:spLocks/>
          </p:cNvSpPr>
          <p:nvPr/>
        </p:nvSpPr>
        <p:spPr>
          <a:xfrm>
            <a:off x="873125" y="1671638"/>
            <a:ext cx="9172575" cy="2225675"/>
          </a:xfrm>
          <a:prstGeom prst="rect">
            <a:avLst/>
          </a:prstGeom>
        </p:spPr>
        <p:txBody>
          <a:bodyPr/>
          <a:lstStyle>
            <a:lvl1pPr algn="l" rtl="0" eaLnBrk="0" fontAlgn="base" hangingPunct="0">
              <a:spcBef>
                <a:spcPct val="0"/>
              </a:spcBef>
              <a:spcAft>
                <a:spcPct val="0"/>
              </a:spcAft>
              <a:defRPr kumimoji="1" sz="3600" b="1" cap="all">
                <a:solidFill>
                  <a:schemeClr val="bg1"/>
                </a:solidFill>
                <a:latin typeface="Rockwell"/>
                <a:ea typeface="+mj-ea"/>
                <a:cs typeface="ヒラギノ角ゴ Pro W6" charset="0"/>
              </a:defRPr>
            </a:lvl1pPr>
            <a:lvl2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2pPr>
            <a:lvl3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3pPr>
            <a:lvl4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4pPr>
            <a:lvl5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5pPr>
            <a:lvl6pPr marL="457200" algn="ctr" rtl="0" fontAlgn="base">
              <a:spcBef>
                <a:spcPct val="0"/>
              </a:spcBef>
              <a:spcAft>
                <a:spcPct val="0"/>
              </a:spcAft>
              <a:defRPr kumimoji="1" sz="4400">
                <a:solidFill>
                  <a:schemeClr val="tx2"/>
                </a:solidFill>
                <a:latin typeface="Arial" charset="0"/>
                <a:ea typeface="ヒラギノ角ゴ Pro W6" pitchFamily="-92" charset="-128"/>
              </a:defRPr>
            </a:lvl6pPr>
            <a:lvl7pPr marL="914400" algn="ctr" rtl="0" fontAlgn="base">
              <a:spcBef>
                <a:spcPct val="0"/>
              </a:spcBef>
              <a:spcAft>
                <a:spcPct val="0"/>
              </a:spcAft>
              <a:defRPr kumimoji="1" sz="4400">
                <a:solidFill>
                  <a:schemeClr val="tx2"/>
                </a:solidFill>
                <a:latin typeface="Arial" charset="0"/>
                <a:ea typeface="ヒラギノ角ゴ Pro W6" pitchFamily="-92" charset="-128"/>
              </a:defRPr>
            </a:lvl7pPr>
            <a:lvl8pPr marL="1371600" algn="ctr" rtl="0" fontAlgn="base">
              <a:spcBef>
                <a:spcPct val="0"/>
              </a:spcBef>
              <a:spcAft>
                <a:spcPct val="0"/>
              </a:spcAft>
              <a:defRPr kumimoji="1" sz="4400">
                <a:solidFill>
                  <a:schemeClr val="tx2"/>
                </a:solidFill>
                <a:latin typeface="Arial" charset="0"/>
                <a:ea typeface="ヒラギノ角ゴ Pro W6" pitchFamily="-92" charset="-128"/>
              </a:defRPr>
            </a:lvl8pPr>
            <a:lvl9pPr marL="1828800" algn="ctr" rtl="0" fontAlgn="base">
              <a:spcBef>
                <a:spcPct val="0"/>
              </a:spcBef>
              <a:spcAft>
                <a:spcPct val="0"/>
              </a:spcAft>
              <a:defRPr kumimoji="1" sz="4400">
                <a:solidFill>
                  <a:schemeClr val="tx2"/>
                </a:solidFill>
                <a:latin typeface="Arial" charset="0"/>
                <a:ea typeface="ヒラギノ角ゴ Pro W6" pitchFamily="-92" charset="-128"/>
              </a:defRPr>
            </a:lvl9pPr>
          </a:lstStyle>
          <a:p>
            <a:pPr>
              <a:defRPr/>
            </a:pPr>
            <a:r>
              <a:rPr lang="fr-FR" b="0" cap="none" dirty="0" smtClean="0">
                <a:latin typeface="Cambria"/>
                <a:cs typeface="Cambria"/>
              </a:rPr>
              <a:t>L’histoire de</a:t>
            </a:r>
          </a:p>
          <a:p>
            <a:pPr>
              <a:lnSpc>
                <a:spcPct val="70000"/>
              </a:lnSpc>
              <a:spcBef>
                <a:spcPts val="0"/>
              </a:spcBef>
              <a:defRPr/>
            </a:pPr>
            <a:r>
              <a:rPr lang="fr-FR" sz="11000" b="0" cap="none" spc="300" dirty="0" smtClean="0">
                <a:latin typeface="Cambria"/>
                <a:cs typeface="Cambria"/>
              </a:rPr>
              <a:t>Gédéon</a:t>
            </a:r>
            <a:endParaRPr lang="fr-CH" sz="11000" b="0" cap="none" spc="300" dirty="0">
              <a:latin typeface="Cambria"/>
              <a:cs typeface="Cambria"/>
            </a:endParaRPr>
          </a:p>
        </p:txBody>
      </p:sp>
      <p:pic>
        <p:nvPicPr>
          <p:cNvPr id="19460" name="Picture 18" descr="bandefooter.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27838" y="6353175"/>
            <a:ext cx="4071937"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Footer Placeholder 1"/>
          <p:cNvSpPr txBox="1">
            <a:spLocks/>
          </p:cNvSpPr>
          <p:nvPr/>
        </p:nvSpPr>
        <p:spPr bwMode="auto">
          <a:xfrm>
            <a:off x="6934200" y="6313488"/>
            <a:ext cx="2298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en-US" sz="1300" dirty="0">
                <a:solidFill>
                  <a:schemeClr val="bg1"/>
                </a:solidFill>
              </a:rPr>
              <a:t>D. </a:t>
            </a:r>
            <a:r>
              <a:rPr lang="en-US" sz="1300" dirty="0" smtClean="0">
                <a:solidFill>
                  <a:schemeClr val="bg1"/>
                </a:solidFill>
              </a:rPr>
              <a:t>Gern              8.2014</a:t>
            </a:r>
            <a:endParaRPr lang="en-US" sz="1300" dirty="0">
              <a:solidFill>
                <a:schemeClr val="bg1"/>
              </a:solidFill>
            </a:endParaRPr>
          </a:p>
        </p:txBody>
      </p:sp>
      <p:pic>
        <p:nvPicPr>
          <p:cNvPr id="19463" name="Picture 15" descr="titre_panorama.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6225" y="-192088"/>
            <a:ext cx="6980238"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Est-ce qu'on n'a pas souvent les mêmes réactions?</a:t>
            </a:r>
            <a:endParaRPr lang="fr-FR" dirty="0"/>
          </a:p>
          <a:p>
            <a:pPr lvl="1"/>
            <a:r>
              <a:rPr lang="fr-FR" dirty="0" smtClean="0"/>
              <a:t>Pourquoi </a:t>
            </a:r>
            <a:r>
              <a:rPr lang="fr-FR" dirty="0"/>
              <a:t>mes voisins ne réagissent pas quand je leur parle de Jésus?</a:t>
            </a:r>
          </a:p>
          <a:p>
            <a:pPr lvl="1"/>
            <a:r>
              <a:rPr lang="fr-FR" dirty="0"/>
              <a:t>Pourquoi y-a-t-il si peu de jeunes dans l’église où je vais</a:t>
            </a:r>
            <a:r>
              <a:rPr lang="fr-FR" dirty="0" smtClean="0"/>
              <a:t>? …</a:t>
            </a:r>
          </a:p>
          <a:p>
            <a:r>
              <a:rPr lang="fr-FR" dirty="0"/>
              <a:t>Si le Seigneur cherche aujourd’hui quelqu’un pour un service, me choisira-t-il?</a:t>
            </a:r>
          </a:p>
          <a:p>
            <a:r>
              <a:rPr lang="fr-FR" dirty="0"/>
              <a:t>On n’a pas à résoudre tous les problèmes nous-mêmes.</a:t>
            </a:r>
          </a:p>
          <a:p>
            <a:r>
              <a:rPr lang="fr-FR" dirty="0"/>
              <a:t>Le Seigneur nous dit d’aller de l’avant</a:t>
            </a:r>
          </a:p>
          <a:p>
            <a:pPr lvl="1"/>
            <a:endParaRPr lang="fr-FR" dirty="0"/>
          </a:p>
        </p:txBody>
      </p:sp>
      <p:sp>
        <p:nvSpPr>
          <p:cNvPr id="4" name="Titre 3"/>
          <p:cNvSpPr>
            <a:spLocks noGrp="1"/>
          </p:cNvSpPr>
          <p:nvPr>
            <p:ph type="title"/>
          </p:nvPr>
        </p:nvSpPr>
        <p:spPr/>
        <p:txBody>
          <a:bodyPr/>
          <a:lstStyle/>
          <a:p>
            <a:endParaRPr lang="fr-FR"/>
          </a:p>
        </p:txBody>
      </p:sp>
    </p:spTree>
    <p:extLst>
      <p:ext uri="{BB962C8B-B14F-4D97-AF65-F5344CB8AC3E}">
        <p14:creationId xmlns:p14="http://schemas.microsoft.com/office/powerpoint/2010/main" val="27223554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Gédéon </a:t>
            </a:r>
            <a:r>
              <a:rPr lang="fr-CH" dirty="0"/>
              <a:t>rétorque:</a:t>
            </a:r>
            <a:endParaRPr lang="fr-FR" dirty="0"/>
          </a:p>
          <a:p>
            <a:pPr lvl="2"/>
            <a:r>
              <a:rPr lang="fr-FR" dirty="0" smtClean="0"/>
              <a:t>Ah! mon seigneur, avec quoi délivrerai-je Israël? Voici</a:t>
            </a:r>
            <a:r>
              <a:rPr lang="fr-FR" dirty="0"/>
              <a:t>, ma famille est la plus pauvre en Manassé, et je suis le plus petit dans la maison de mon père. </a:t>
            </a:r>
            <a:r>
              <a:rPr lang="fr-FR" dirty="0" err="1"/>
              <a:t>Jug</a:t>
            </a:r>
            <a:r>
              <a:rPr lang="fr-FR" dirty="0"/>
              <a:t> 6,15</a:t>
            </a:r>
          </a:p>
          <a:p>
            <a:r>
              <a:rPr lang="fr-CH" dirty="0" smtClean="0"/>
              <a:t>Il invoque 2 raisons:</a:t>
            </a:r>
            <a:endParaRPr lang="fr-FR" dirty="0" smtClean="0"/>
          </a:p>
          <a:p>
            <a:pPr lvl="1"/>
            <a:r>
              <a:rPr lang="fr-CH" dirty="0" smtClean="0"/>
              <a:t>Sa </a:t>
            </a:r>
            <a:r>
              <a:rPr lang="fr-CH" dirty="0"/>
              <a:t>famille est la plus pauvre de la tribu de Manassé.</a:t>
            </a:r>
            <a:endParaRPr lang="fr-FR" dirty="0"/>
          </a:p>
          <a:p>
            <a:pPr lvl="1"/>
            <a:r>
              <a:rPr lang="fr-CH" dirty="0"/>
              <a:t>Il est le plus petit de la maison de son père.</a:t>
            </a:r>
            <a:endParaRPr lang="fr-FR" dirty="0"/>
          </a:p>
          <a:p>
            <a:r>
              <a:rPr lang="fr-CH" dirty="0"/>
              <a:t>L'Eternel</a:t>
            </a:r>
            <a:endParaRPr lang="fr-FR" dirty="0"/>
          </a:p>
          <a:p>
            <a:pPr lvl="1"/>
            <a:r>
              <a:rPr lang="fr-CH" dirty="0"/>
              <a:t>lui promet d'être avec lui.</a:t>
            </a:r>
            <a:endParaRPr lang="fr-FR" dirty="0"/>
          </a:p>
          <a:p>
            <a:pPr lvl="1"/>
            <a:r>
              <a:rPr lang="fr-CH" dirty="0"/>
              <a:t>lui dit qu'il battra Madian</a:t>
            </a:r>
            <a:r>
              <a:rPr lang="fr-CH" dirty="0" smtClean="0"/>
              <a:t>.</a:t>
            </a:r>
            <a:endParaRPr lang="fr-FR" dirty="0"/>
          </a:p>
        </p:txBody>
      </p:sp>
      <p:pic>
        <p:nvPicPr>
          <p:cNvPr id="5" name="Espace réservé pour une image  4"/>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6" name="Text Box 13"/>
          <p:cNvSpPr txBox="1">
            <a:spLocks noChangeArrowheads="1"/>
          </p:cNvSpPr>
          <p:nvPr/>
        </p:nvSpPr>
        <p:spPr bwMode="auto">
          <a:xfrm>
            <a:off x="8527494" y="5952545"/>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4D4D4D"/>
                </a:solidFill>
                <a:latin typeface="+mj-lt"/>
              </a:rPr>
              <a:t>TP</a:t>
            </a:r>
            <a:endParaRPr lang="fr-FR" sz="1200" dirty="0">
              <a:solidFill>
                <a:srgbClr val="4D4D4D"/>
              </a:solidFill>
              <a:latin typeface="+mj-lt"/>
            </a:endParaRPr>
          </a:p>
        </p:txBody>
      </p:sp>
    </p:spTree>
    <p:extLst>
      <p:ext uri="{BB962C8B-B14F-4D97-AF65-F5344CB8AC3E}">
        <p14:creationId xmlns:p14="http://schemas.microsoft.com/office/powerpoint/2010/main" val="17329954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6167147" y="1145879"/>
            <a:ext cx="2988000" cy="4958340"/>
          </a:xfrm>
        </p:spPr>
      </p:pic>
      <p:sp>
        <p:nvSpPr>
          <p:cNvPr id="2" name="Espace réservé du texte 1"/>
          <p:cNvSpPr>
            <a:spLocks noGrp="1"/>
          </p:cNvSpPr>
          <p:nvPr>
            <p:ph type="body" sz="quarter" idx="12"/>
          </p:nvPr>
        </p:nvSpPr>
        <p:spPr/>
        <p:txBody>
          <a:bodyPr/>
          <a:lstStyle/>
          <a:p>
            <a:r>
              <a:rPr lang="fr-CH" dirty="0" smtClean="0"/>
              <a:t>Dieu </a:t>
            </a:r>
            <a:r>
              <a:rPr lang="fr-CH" dirty="0"/>
              <a:t>a appelé Gédéon à exécuter un service.</a:t>
            </a:r>
            <a:endParaRPr lang="fr-FR" dirty="0"/>
          </a:p>
          <a:p>
            <a:r>
              <a:rPr lang="fr-CH" dirty="0"/>
              <a:t>Aujourd'hui, Dieu nous appelle à </a:t>
            </a:r>
            <a:r>
              <a:rPr lang="fr-CH" dirty="0" smtClean="0"/>
              <a:t>être actifs </a:t>
            </a:r>
            <a:r>
              <a:rPr lang="fr-CH" dirty="0"/>
              <a:t>pour lui.</a:t>
            </a:r>
            <a:endParaRPr lang="fr-FR" dirty="0"/>
          </a:p>
          <a:p>
            <a:r>
              <a:rPr lang="fr-CH" dirty="0"/>
              <a:t>Dieu nous promet dans sa Parole:</a:t>
            </a:r>
            <a:endParaRPr lang="fr-FR" dirty="0"/>
          </a:p>
          <a:p>
            <a:pPr lvl="2"/>
            <a:r>
              <a:rPr lang="fr-FR" dirty="0"/>
              <a:t>Si quelqu'un remplit un ministère, qu'il le remplisse selon la force que Dieu communique, afin qu'en toutes choses Dieu soit glorifié par Jésus-Christ, à qui appartiennent la gloire et la puissance, aux siècles des siècles. 1.Pi </a:t>
            </a:r>
            <a:r>
              <a:rPr lang="fr-FR" dirty="0" smtClean="0"/>
              <a:t>4,1</a:t>
            </a:r>
            <a:endParaRPr lang="fr-FR" dirty="0"/>
          </a:p>
        </p:txBody>
      </p:sp>
    </p:spTree>
    <p:extLst>
      <p:ext uri="{BB962C8B-B14F-4D97-AF65-F5344CB8AC3E}">
        <p14:creationId xmlns:p14="http://schemas.microsoft.com/office/powerpoint/2010/main" val="33821004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Gédéon </a:t>
            </a:r>
            <a:r>
              <a:rPr lang="fr-CH" dirty="0"/>
              <a:t>va chercher une offrande pour l'Eternel.</a:t>
            </a:r>
            <a:endParaRPr lang="fr-FR" dirty="0"/>
          </a:p>
          <a:p>
            <a:pPr lvl="1"/>
            <a:r>
              <a:rPr lang="fr-CH" dirty="0"/>
              <a:t>Il fait des pains sans levain. (avec 35 litres de farine</a:t>
            </a:r>
            <a:r>
              <a:rPr lang="fr-CH" dirty="0" smtClean="0"/>
              <a:t>),</a:t>
            </a:r>
            <a:endParaRPr lang="fr-FR" dirty="0"/>
          </a:p>
          <a:p>
            <a:pPr lvl="1"/>
            <a:r>
              <a:rPr lang="fr-CH" dirty="0"/>
              <a:t>i</a:t>
            </a:r>
            <a:r>
              <a:rPr lang="fr-CH" dirty="0" smtClean="0"/>
              <a:t>l </a:t>
            </a:r>
            <a:r>
              <a:rPr lang="fr-CH" dirty="0"/>
              <a:t>prépare un </a:t>
            </a:r>
            <a:r>
              <a:rPr lang="fr-CH" dirty="0" smtClean="0"/>
              <a:t>chevreau,</a:t>
            </a:r>
            <a:endParaRPr lang="fr-FR" dirty="0"/>
          </a:p>
          <a:p>
            <a:pPr lvl="1"/>
            <a:r>
              <a:rPr lang="fr-CH" dirty="0"/>
              <a:t>i</a:t>
            </a:r>
            <a:r>
              <a:rPr lang="fr-CH" dirty="0" smtClean="0"/>
              <a:t>l </a:t>
            </a:r>
            <a:r>
              <a:rPr lang="fr-CH" dirty="0"/>
              <a:t>met la chair dans un </a:t>
            </a:r>
            <a:r>
              <a:rPr lang="fr-CH" dirty="0" smtClean="0"/>
              <a:t>panier,</a:t>
            </a:r>
            <a:endParaRPr lang="fr-FR" dirty="0"/>
          </a:p>
          <a:p>
            <a:pPr lvl="1"/>
            <a:r>
              <a:rPr lang="fr-CH" dirty="0"/>
              <a:t>i</a:t>
            </a:r>
            <a:r>
              <a:rPr lang="fr-CH" dirty="0" smtClean="0"/>
              <a:t>l </a:t>
            </a:r>
            <a:r>
              <a:rPr lang="fr-CH" dirty="0"/>
              <a:t>met le jus dans un pot</a:t>
            </a:r>
            <a:r>
              <a:rPr lang="fr-CH" dirty="0" smtClean="0"/>
              <a:t>.</a:t>
            </a:r>
          </a:p>
          <a:p>
            <a:r>
              <a:rPr lang="fr-CH" dirty="0"/>
              <a:t>l'Eternel lui dit:</a:t>
            </a:r>
            <a:endParaRPr lang="fr-FR" dirty="0"/>
          </a:p>
          <a:p>
            <a:pPr lvl="2"/>
            <a:r>
              <a:rPr lang="fr-FR" dirty="0"/>
              <a:t>Prends la chair et les pains sans levain, pose-les sur ce rocher, et répands le jus. </a:t>
            </a:r>
            <a:r>
              <a:rPr lang="fr-FR" dirty="0" err="1"/>
              <a:t>Jug</a:t>
            </a:r>
            <a:r>
              <a:rPr lang="fr-FR" dirty="0"/>
              <a:t> 6,20</a:t>
            </a:r>
          </a:p>
          <a:p>
            <a:r>
              <a:rPr lang="fr-FR" dirty="0"/>
              <a:t>L'ange touche la nourriture avec son bâton.</a:t>
            </a:r>
          </a:p>
          <a:p>
            <a:pPr lvl="1"/>
            <a:endParaRPr lang="fr-FR" dirty="0"/>
          </a:p>
        </p:txBody>
      </p:sp>
      <p:pic>
        <p:nvPicPr>
          <p:cNvPr id="4" name="Espace réservé pour une image  3"/>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t="-52010" b="-52010"/>
          <a:stretch>
            <a:fillRect/>
          </a:stretch>
        </p:blipFill>
        <p:spPr/>
      </p:pic>
    </p:spTree>
    <p:extLst>
      <p:ext uri="{BB962C8B-B14F-4D97-AF65-F5344CB8AC3E}">
        <p14:creationId xmlns:p14="http://schemas.microsoft.com/office/powerpoint/2010/main" val="790359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Il s’élève alors du rocher un feu qui consume la chair et le pain.</a:t>
            </a:r>
            <a:endParaRPr lang="fr-FR" dirty="0"/>
          </a:p>
          <a:p>
            <a:r>
              <a:rPr lang="fr-FR" dirty="0" smtClean="0"/>
              <a:t>Après avoir accompli ce miracle, l’ange disparaît.</a:t>
            </a:r>
          </a:p>
          <a:p>
            <a:pPr lvl="2"/>
            <a:r>
              <a:rPr lang="fr-FR" dirty="0"/>
              <a:t>Gédéon, voyant que c'était l'ange de l'Éternel, dit : Malheur à moi, Seigneur Éternel ! car j'ai vu l'ange de l'Éternel face à face.</a:t>
            </a:r>
            <a:endParaRPr lang="fr-FR" dirty="0" smtClean="0"/>
          </a:p>
          <a:p>
            <a:pPr lvl="2"/>
            <a:r>
              <a:rPr lang="fr-FR" dirty="0"/>
              <a:t>Et l'Éternel lui dit : Sois en paix, ne crains point, tu ne mourras </a:t>
            </a:r>
            <a:r>
              <a:rPr lang="fr-FR" dirty="0" smtClean="0"/>
              <a:t>pas </a:t>
            </a:r>
            <a:r>
              <a:rPr lang="fr-FR" dirty="0" err="1" smtClean="0"/>
              <a:t>Jug</a:t>
            </a:r>
            <a:r>
              <a:rPr lang="fr-FR" dirty="0" smtClean="0"/>
              <a:t> 6,22-23</a:t>
            </a:r>
            <a:endParaRPr lang="fr-FR" dirty="0"/>
          </a:p>
          <a:p>
            <a:r>
              <a:rPr lang="fr-FR" dirty="0" smtClean="0"/>
              <a:t>Gédéon bâtit là un autel à l’Eternel.</a:t>
            </a:r>
          </a:p>
        </p:txBody>
      </p:sp>
      <p:pic>
        <p:nvPicPr>
          <p:cNvPr id="4" name="Espace réservé pour une image  3"/>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5" name="Text Box 13"/>
          <p:cNvSpPr txBox="1">
            <a:spLocks noChangeArrowheads="1"/>
          </p:cNvSpPr>
          <p:nvPr/>
        </p:nvSpPr>
        <p:spPr bwMode="auto">
          <a:xfrm>
            <a:off x="2948146" y="6364084"/>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4D4D4D"/>
                </a:solidFill>
                <a:latin typeface="+mj-lt"/>
              </a:rPr>
              <a:t>FO</a:t>
            </a:r>
            <a:endParaRPr lang="fr-FR" sz="1200" dirty="0">
              <a:solidFill>
                <a:srgbClr val="4D4D4D"/>
              </a:solidFill>
              <a:latin typeface="+mj-lt"/>
            </a:endParaRPr>
          </a:p>
        </p:txBody>
      </p:sp>
    </p:spTree>
    <p:extLst>
      <p:ext uri="{BB962C8B-B14F-4D97-AF65-F5344CB8AC3E}">
        <p14:creationId xmlns:p14="http://schemas.microsoft.com/office/powerpoint/2010/main" val="18112815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Dans </a:t>
            </a:r>
            <a:r>
              <a:rPr lang="fr-CH" dirty="0"/>
              <a:t>la même nuit, l'Eternel donne des ordres à </a:t>
            </a:r>
            <a:r>
              <a:rPr lang="fr-CH" dirty="0" smtClean="0"/>
              <a:t>Gédéon:</a:t>
            </a:r>
            <a:endParaRPr lang="fr-FR" dirty="0"/>
          </a:p>
          <a:p>
            <a:pPr lvl="1"/>
            <a:r>
              <a:rPr lang="fr-CH" dirty="0" smtClean="0"/>
              <a:t>Renverse </a:t>
            </a:r>
            <a:r>
              <a:rPr lang="fr-CH" dirty="0"/>
              <a:t>l'autel de Baal appartenant à ton </a:t>
            </a:r>
            <a:r>
              <a:rPr lang="fr-CH" dirty="0" smtClean="0"/>
              <a:t>père,</a:t>
            </a:r>
          </a:p>
          <a:p>
            <a:pPr lvl="1"/>
            <a:r>
              <a:rPr lang="fr-CH" dirty="0" smtClean="0"/>
              <a:t>prends </a:t>
            </a:r>
            <a:r>
              <a:rPr lang="fr-CH" dirty="0"/>
              <a:t>le bois du poteau sacré de l'autel</a:t>
            </a:r>
            <a:r>
              <a:rPr lang="fr-CH" dirty="0" smtClean="0"/>
              <a:t>,</a:t>
            </a:r>
          </a:p>
          <a:p>
            <a:pPr lvl="1"/>
            <a:r>
              <a:rPr lang="fr-CH" dirty="0" smtClean="0"/>
              <a:t>monte </a:t>
            </a:r>
            <a:r>
              <a:rPr lang="fr-CH" dirty="0"/>
              <a:t>au </a:t>
            </a:r>
            <a:r>
              <a:rPr lang="fr-CH" dirty="0" smtClean="0"/>
              <a:t>sommet </a:t>
            </a:r>
            <a:r>
              <a:rPr lang="fr-CH" dirty="0"/>
              <a:t>de la colline, pour être vu</a:t>
            </a:r>
            <a:r>
              <a:rPr lang="fr-CH" dirty="0" smtClean="0"/>
              <a:t>,</a:t>
            </a:r>
          </a:p>
          <a:p>
            <a:pPr lvl="1"/>
            <a:r>
              <a:rPr lang="fr-CH" dirty="0" smtClean="0"/>
              <a:t>bâtis </a:t>
            </a:r>
            <a:r>
              <a:rPr lang="fr-CH" dirty="0"/>
              <a:t>à cet endroit un autel à l'Eternel</a:t>
            </a:r>
            <a:r>
              <a:rPr lang="fr-CH" dirty="0" smtClean="0"/>
              <a:t>,</a:t>
            </a:r>
          </a:p>
          <a:p>
            <a:pPr lvl="1"/>
            <a:r>
              <a:rPr lang="fr-CH" dirty="0" smtClean="0"/>
              <a:t>offre </a:t>
            </a:r>
            <a:r>
              <a:rPr lang="fr-CH" dirty="0"/>
              <a:t>un taureau sur l'autel.</a:t>
            </a:r>
          </a:p>
          <a:p>
            <a:pPr marL="0" lvl="1" indent="0">
              <a:buClrTx/>
              <a:buSzTx/>
              <a:buNone/>
            </a:pPr>
            <a:r>
              <a:rPr lang="fr-CH" sz="2800" dirty="0"/>
              <a:t>De nuit, Gédéon prend 10 serviteurs et obéit aux </a:t>
            </a:r>
            <a:r>
              <a:rPr lang="fr-CH" sz="2800" dirty="0" smtClean="0"/>
              <a:t>ordres.</a:t>
            </a:r>
          </a:p>
          <a:p>
            <a:pPr marL="0" lvl="1" indent="0">
              <a:buClrTx/>
              <a:buSzTx/>
              <a:buNone/>
            </a:pPr>
            <a:r>
              <a:rPr lang="fr-CH" sz="2800" dirty="0" smtClean="0"/>
              <a:t>Avant </a:t>
            </a:r>
            <a:r>
              <a:rPr lang="fr-CH" sz="2800" dirty="0"/>
              <a:t>de partir de son village et d'aller battre l'ennemi, Gédéon doit détruire les idoles de son </a:t>
            </a:r>
            <a:r>
              <a:rPr lang="fr-CH" sz="2800" dirty="0" smtClean="0"/>
              <a:t>père.</a:t>
            </a:r>
          </a:p>
          <a:p>
            <a:pPr marL="0" lvl="1" indent="0">
              <a:buClrTx/>
              <a:buSzTx/>
              <a:buNone/>
            </a:pPr>
            <a:r>
              <a:rPr lang="fr-CH" sz="2800" dirty="0" smtClean="0"/>
              <a:t>Il </a:t>
            </a:r>
            <a:r>
              <a:rPr lang="fr-CH" sz="2800" dirty="0"/>
              <a:t>est appelé à déclarer ainsi publiquement, sa décision de suivre Dieu </a:t>
            </a:r>
            <a:r>
              <a:rPr lang="fr-CH" sz="2800" dirty="0" smtClean="0"/>
              <a:t>à sa famille, son entourage.</a:t>
            </a:r>
          </a:p>
        </p:txBody>
      </p:sp>
      <p:sp>
        <p:nvSpPr>
          <p:cNvPr id="3" name="Titre 2"/>
          <p:cNvSpPr>
            <a:spLocks noGrp="1"/>
          </p:cNvSpPr>
          <p:nvPr>
            <p:ph type="title"/>
          </p:nvPr>
        </p:nvSpPr>
        <p:spPr/>
        <p:txBody>
          <a:bodyPr/>
          <a:lstStyle/>
          <a:p>
            <a:r>
              <a:rPr lang="fr-CH" dirty="0"/>
              <a:t>Destruction de l'autel de </a:t>
            </a:r>
            <a:r>
              <a:rPr lang="fr-CH" dirty="0" smtClean="0"/>
              <a:t>Baal</a:t>
            </a:r>
            <a:endParaRPr lang="fr-FR" dirty="0"/>
          </a:p>
        </p:txBody>
      </p:sp>
    </p:spTree>
    <p:extLst>
      <p:ext uri="{BB962C8B-B14F-4D97-AF65-F5344CB8AC3E}">
        <p14:creationId xmlns:p14="http://schemas.microsoft.com/office/powerpoint/2010/main" val="23088379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p:cNvPicPr>
            <a:picLocks noGrp="1" noChangeAspect="1"/>
          </p:cNvPicPr>
          <p:nvPr>
            <p:ph type="pic" sz="quarter" idx="13"/>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508000" y="3338513"/>
            <a:ext cx="8523288" cy="2976562"/>
          </a:xfrm>
        </p:spPr>
      </p:pic>
      <p:sp>
        <p:nvSpPr>
          <p:cNvPr id="2" name="Espace réservé du texte 1"/>
          <p:cNvSpPr>
            <a:spLocks noGrp="1"/>
          </p:cNvSpPr>
          <p:nvPr>
            <p:ph type="body" sz="quarter" idx="12"/>
          </p:nvPr>
        </p:nvSpPr>
        <p:spPr/>
        <p:txBody>
          <a:bodyPr/>
          <a:lstStyle/>
          <a:p>
            <a:pPr marL="0" lvl="1" indent="0">
              <a:buClrTx/>
              <a:buSzTx/>
              <a:buNone/>
            </a:pPr>
            <a:r>
              <a:rPr lang="fr-CH" dirty="0" smtClean="0"/>
              <a:t>C’est souvent plus difficile de parler de Jésus près de chez soi que dans une ville éloignée!</a:t>
            </a:r>
          </a:p>
          <a:p>
            <a:r>
              <a:rPr lang="fr-FR" dirty="0"/>
              <a:t>Le témoignage entraîne parfois des réactions </a:t>
            </a:r>
            <a:r>
              <a:rPr lang="fr-FR" dirty="0" smtClean="0"/>
              <a:t>de </a:t>
            </a:r>
            <a:r>
              <a:rPr lang="fr-FR" dirty="0"/>
              <a:t>mépris, </a:t>
            </a:r>
            <a:r>
              <a:rPr lang="fr-FR" dirty="0" smtClean="0"/>
              <a:t>de </a:t>
            </a:r>
            <a:r>
              <a:rPr lang="fr-FR" dirty="0"/>
              <a:t>rejet, </a:t>
            </a:r>
            <a:r>
              <a:rPr lang="fr-FR" dirty="0" smtClean="0"/>
              <a:t>d'incompréhension</a:t>
            </a:r>
            <a:r>
              <a:rPr lang="fr-FR" dirty="0"/>
              <a:t>.</a:t>
            </a:r>
          </a:p>
          <a:p>
            <a:pPr marL="0" lvl="1" indent="0">
              <a:buClrTx/>
              <a:buSzTx/>
              <a:buNone/>
            </a:pPr>
            <a:endParaRPr lang="fr-FR" dirty="0"/>
          </a:p>
        </p:txBody>
      </p:sp>
      <p:sp>
        <p:nvSpPr>
          <p:cNvPr id="4" name="Titre 3"/>
          <p:cNvSpPr>
            <a:spLocks noGrp="1"/>
          </p:cNvSpPr>
          <p:nvPr>
            <p:ph type="title"/>
          </p:nvPr>
        </p:nvSpPr>
        <p:spPr/>
        <p:txBody>
          <a:bodyPr/>
          <a:lstStyle/>
          <a:p>
            <a:endParaRPr lang="fr-FR"/>
          </a:p>
        </p:txBody>
      </p:sp>
      <p:sp>
        <p:nvSpPr>
          <p:cNvPr id="8" name="Text Box 13"/>
          <p:cNvSpPr txBox="1">
            <a:spLocks noChangeArrowheads="1"/>
          </p:cNvSpPr>
          <p:nvPr/>
        </p:nvSpPr>
        <p:spPr bwMode="auto">
          <a:xfrm>
            <a:off x="6365082" y="6315075"/>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4D4D4D"/>
                </a:solidFill>
                <a:latin typeface="+mj-lt"/>
              </a:rPr>
              <a:t>GN</a:t>
            </a:r>
            <a:endParaRPr lang="fr-FR" sz="1200" dirty="0">
              <a:solidFill>
                <a:srgbClr val="4D4D4D"/>
              </a:solidFill>
              <a:latin typeface="+mj-lt"/>
            </a:endParaRPr>
          </a:p>
        </p:txBody>
      </p:sp>
    </p:spTree>
    <p:extLst>
      <p:ext uri="{BB962C8B-B14F-4D97-AF65-F5344CB8AC3E}">
        <p14:creationId xmlns:p14="http://schemas.microsoft.com/office/powerpoint/2010/main" val="38333215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descr="Fotolia_11932539_Subscription_XL.jpg"/>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l="-6193" t="-1056"/>
          <a:stretch/>
        </p:blipFill>
        <p:spPr/>
      </p:pic>
      <p:sp>
        <p:nvSpPr>
          <p:cNvPr id="2" name="Espace réservé du texte 1"/>
          <p:cNvSpPr>
            <a:spLocks noGrp="1"/>
          </p:cNvSpPr>
          <p:nvPr>
            <p:ph type="body" sz="quarter" idx="12"/>
          </p:nvPr>
        </p:nvSpPr>
        <p:spPr/>
        <p:txBody>
          <a:bodyPr/>
          <a:lstStyle/>
          <a:p>
            <a:r>
              <a:rPr lang="fr-FR" dirty="0" smtClean="0"/>
              <a:t>Si </a:t>
            </a:r>
            <a:r>
              <a:rPr lang="fr-FR" dirty="0"/>
              <a:t>nous n'avons pas peur de parler de notre Sauveur, il peut alors</a:t>
            </a:r>
          </a:p>
          <a:p>
            <a:pPr lvl="1"/>
            <a:r>
              <a:rPr lang="fr-FR" dirty="0"/>
              <a:t>convaincre des personnes à l'accepter comme leur sauveur</a:t>
            </a:r>
            <a:r>
              <a:rPr lang="fr-FR" dirty="0" smtClean="0"/>
              <a:t>,</a:t>
            </a:r>
            <a:endParaRPr lang="fr-FR" dirty="0"/>
          </a:p>
          <a:p>
            <a:pPr lvl="1"/>
            <a:r>
              <a:rPr lang="fr-FR" dirty="0"/>
              <a:t>nous fortifier dans la foi</a:t>
            </a:r>
            <a:r>
              <a:rPr lang="fr-FR" dirty="0" smtClean="0"/>
              <a:t>,</a:t>
            </a:r>
            <a:endParaRPr lang="fr-FR" dirty="0"/>
          </a:p>
          <a:p>
            <a:pPr lvl="1"/>
            <a:r>
              <a:rPr lang="fr-FR" dirty="0"/>
              <a:t>nous faire découvrir d'autres croyants autour de nous.</a:t>
            </a:r>
          </a:p>
          <a:p>
            <a:r>
              <a:rPr lang="fr-FR" dirty="0"/>
              <a:t>Que de regrets quand on n’a pas eu le courage de parler de Jésus et que l'occasion est perdue!</a:t>
            </a:r>
          </a:p>
          <a:p>
            <a:endParaRPr lang="fr-FR" dirty="0"/>
          </a:p>
        </p:txBody>
      </p:sp>
      <p:sp>
        <p:nvSpPr>
          <p:cNvPr id="8" name="Text Box 13"/>
          <p:cNvSpPr txBox="1">
            <a:spLocks noChangeArrowheads="1"/>
          </p:cNvSpPr>
          <p:nvPr/>
        </p:nvSpPr>
        <p:spPr bwMode="auto">
          <a:xfrm>
            <a:off x="3118204" y="5856287"/>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4D4D4D"/>
                </a:solidFill>
                <a:latin typeface="+mj-lt"/>
              </a:rPr>
              <a:t>FO</a:t>
            </a:r>
            <a:endParaRPr lang="fr-FR" sz="1200" dirty="0">
              <a:solidFill>
                <a:srgbClr val="4D4D4D"/>
              </a:solidFill>
              <a:latin typeface="+mj-lt"/>
            </a:endParaRPr>
          </a:p>
        </p:txBody>
      </p:sp>
    </p:spTree>
    <p:extLst>
      <p:ext uri="{BB962C8B-B14F-4D97-AF65-F5344CB8AC3E}">
        <p14:creationId xmlns:p14="http://schemas.microsoft.com/office/powerpoint/2010/main" val="11495705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Le matin, les gens de la ville découvrent l'autel de Baal renversé.</a:t>
            </a:r>
            <a:endParaRPr lang="fr-FR" dirty="0"/>
          </a:p>
          <a:p>
            <a:r>
              <a:rPr lang="fr-CH" dirty="0"/>
              <a:t>Leur </a:t>
            </a:r>
            <a:r>
              <a:rPr lang="fr-CH" dirty="0" smtClean="0"/>
              <a:t>réaction est immédiate: </a:t>
            </a:r>
            <a:endParaRPr lang="fr-FR" dirty="0"/>
          </a:p>
          <a:p>
            <a:pPr lvl="2"/>
            <a:r>
              <a:rPr lang="fr-CH" dirty="0"/>
              <a:t>Qui a fait cela? Jug 6,29</a:t>
            </a:r>
            <a:endParaRPr lang="fr-FR" dirty="0"/>
          </a:p>
          <a:p>
            <a:r>
              <a:rPr lang="fr-CH" dirty="0"/>
              <a:t>La réponse leur est donnée: c'est Gédéon!</a:t>
            </a:r>
            <a:endParaRPr lang="fr-FR" dirty="0"/>
          </a:p>
          <a:p>
            <a:r>
              <a:rPr lang="fr-CH" dirty="0"/>
              <a:t>Les gens de la ville demandent sa mort.</a:t>
            </a:r>
            <a:endParaRPr lang="fr-FR" dirty="0"/>
          </a:p>
          <a:p>
            <a:r>
              <a:rPr lang="fr-CH" dirty="0"/>
              <a:t>Son père leur répond:</a:t>
            </a:r>
            <a:endParaRPr lang="fr-FR" dirty="0"/>
          </a:p>
          <a:p>
            <a:pPr lvl="2"/>
            <a:r>
              <a:rPr lang="fr-FR" dirty="0"/>
              <a:t>Est-ce à vous de prendre parti pour Baal? est-ce à vous de venir à son secours? </a:t>
            </a:r>
            <a:r>
              <a:rPr lang="fr-FR" dirty="0" smtClean="0"/>
              <a:t>Quiconque </a:t>
            </a:r>
            <a:r>
              <a:rPr lang="fr-FR" dirty="0"/>
              <a:t>prendra parti pour Baal mourra avant que le matin vienne. </a:t>
            </a:r>
            <a:r>
              <a:rPr lang="fr-FR" dirty="0" smtClean="0"/>
              <a:t>Si </a:t>
            </a:r>
            <a:r>
              <a:rPr lang="fr-FR" dirty="0"/>
              <a:t>Baal est un dieu, qu'il plaide lui-même sa cause, puisqu'on a renversé son autel. </a:t>
            </a:r>
            <a:r>
              <a:rPr lang="fr-FR" dirty="0" err="1"/>
              <a:t>Jug</a:t>
            </a:r>
            <a:r>
              <a:rPr lang="fr-FR" dirty="0"/>
              <a:t> </a:t>
            </a:r>
            <a:r>
              <a:rPr lang="fr-FR" dirty="0" smtClean="0"/>
              <a:t>6,31</a:t>
            </a:r>
            <a:endParaRPr lang="fr-FR" dirty="0"/>
          </a:p>
        </p:txBody>
      </p:sp>
    </p:spTree>
    <p:extLst>
      <p:ext uri="{BB962C8B-B14F-4D97-AF65-F5344CB8AC3E}">
        <p14:creationId xmlns:p14="http://schemas.microsoft.com/office/powerpoint/2010/main" val="68962105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a:xfrm>
            <a:off x="162000" y="999543"/>
            <a:ext cx="8787267" cy="5172605"/>
          </a:xfrm>
        </p:spPr>
        <p:txBody>
          <a:bodyPr/>
          <a:lstStyle/>
          <a:p>
            <a:pPr marL="0" lvl="1" indent="0">
              <a:buClrTx/>
              <a:buSzTx/>
              <a:buNone/>
            </a:pPr>
            <a:r>
              <a:rPr lang="fr-CH" sz="2800" dirty="0"/>
              <a:t>Les Madianites, les Amalékites et les fils de l'Orient se rassemblent contre Israël.</a:t>
            </a:r>
          </a:p>
          <a:p>
            <a:r>
              <a:rPr lang="fr-CH" dirty="0" smtClean="0"/>
              <a:t>Gédéon </a:t>
            </a:r>
            <a:r>
              <a:rPr lang="fr-CH" dirty="0"/>
              <a:t>est revêtu de l'Esprit de </a:t>
            </a:r>
            <a:r>
              <a:rPr lang="fr-CH" dirty="0" smtClean="0"/>
              <a:t>l'Eternel.</a:t>
            </a:r>
            <a:r>
              <a:rPr lang="fr-FR" dirty="0"/>
              <a:t> </a:t>
            </a:r>
            <a:r>
              <a:rPr lang="fr-CH" dirty="0" smtClean="0"/>
              <a:t>Il </a:t>
            </a:r>
            <a:r>
              <a:rPr lang="fr-CH" dirty="0"/>
              <a:t>convoque les tribus de </a:t>
            </a:r>
            <a:endParaRPr lang="fr-FR" dirty="0"/>
          </a:p>
          <a:p>
            <a:pPr lvl="1"/>
            <a:r>
              <a:rPr lang="fr-CH" dirty="0"/>
              <a:t>Manassé, </a:t>
            </a:r>
            <a:endParaRPr lang="fr-FR" dirty="0"/>
          </a:p>
          <a:p>
            <a:pPr lvl="1"/>
            <a:r>
              <a:rPr lang="fr-CH" dirty="0"/>
              <a:t>Aser, </a:t>
            </a:r>
            <a:endParaRPr lang="fr-FR" dirty="0"/>
          </a:p>
          <a:p>
            <a:pPr lvl="1"/>
            <a:r>
              <a:rPr lang="fr-CH" dirty="0"/>
              <a:t>Zabulon,</a:t>
            </a:r>
            <a:endParaRPr lang="fr-FR" dirty="0"/>
          </a:p>
          <a:p>
            <a:pPr lvl="1"/>
            <a:r>
              <a:rPr lang="fr-CH" dirty="0"/>
              <a:t>Nephtali.</a:t>
            </a:r>
            <a:endParaRPr lang="fr-FR" dirty="0"/>
          </a:p>
          <a:p>
            <a:r>
              <a:rPr lang="fr-CH" dirty="0" smtClean="0"/>
              <a:t>Il </a:t>
            </a:r>
            <a:r>
              <a:rPr lang="fr-CH" dirty="0"/>
              <a:t>demande un signe à l'Eternel.</a:t>
            </a:r>
            <a:endParaRPr lang="fr-FR" dirty="0"/>
          </a:p>
          <a:p>
            <a:pPr lvl="2"/>
            <a:r>
              <a:rPr lang="fr-FR" dirty="0"/>
              <a:t>Voici, je vais mettre une toison de laine dans l'aire; si la toison seule se couvre de rosée et que tout le terrain reste sec, je connaîtrai que tu délivreras Israël par ma main, comme tu l'as dit. </a:t>
            </a:r>
            <a:r>
              <a:rPr lang="fr-FR" dirty="0" err="1"/>
              <a:t>Jug</a:t>
            </a:r>
            <a:r>
              <a:rPr lang="fr-FR" dirty="0"/>
              <a:t> </a:t>
            </a:r>
            <a:r>
              <a:rPr lang="fr-FR" dirty="0" smtClean="0"/>
              <a:t>6,37</a:t>
            </a:r>
            <a:endParaRPr lang="fr-FR" dirty="0"/>
          </a:p>
        </p:txBody>
      </p:sp>
      <p:sp>
        <p:nvSpPr>
          <p:cNvPr id="3" name="Titre 2"/>
          <p:cNvSpPr>
            <a:spLocks noGrp="1"/>
          </p:cNvSpPr>
          <p:nvPr>
            <p:ph type="title"/>
          </p:nvPr>
        </p:nvSpPr>
        <p:spPr/>
        <p:txBody>
          <a:bodyPr/>
          <a:lstStyle/>
          <a:p>
            <a:r>
              <a:rPr lang="fr-CH" dirty="0"/>
              <a:t>Appel d'Israël aux </a:t>
            </a:r>
            <a:r>
              <a:rPr lang="fr-CH" dirty="0" smtClean="0"/>
              <a:t>armes</a:t>
            </a:r>
            <a:endParaRPr lang="fr-FR" dirty="0"/>
          </a:p>
        </p:txBody>
      </p:sp>
    </p:spTree>
    <p:extLst>
      <p:ext uri="{BB962C8B-B14F-4D97-AF65-F5344CB8AC3E}">
        <p14:creationId xmlns:p14="http://schemas.microsoft.com/office/powerpoint/2010/main" val="8888172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Le </a:t>
            </a:r>
            <a:r>
              <a:rPr lang="fr-CH" dirty="0"/>
              <a:t>peuple d'Israël fait à nouveau ce qui est mauvais aux yeux de l'Eternel.</a:t>
            </a:r>
            <a:endParaRPr lang="fr-FR" dirty="0"/>
          </a:p>
          <a:p>
            <a:r>
              <a:rPr lang="fr-CH" dirty="0"/>
              <a:t>L'Eternel </a:t>
            </a:r>
            <a:r>
              <a:rPr lang="fr-CH" dirty="0" smtClean="0"/>
              <a:t>le </a:t>
            </a:r>
            <a:r>
              <a:rPr lang="fr-CH" dirty="0"/>
              <a:t>livre aux mains du peuple de Madian durant 7 </a:t>
            </a:r>
            <a:r>
              <a:rPr lang="fr-CH" dirty="0" smtClean="0"/>
              <a:t>ans.</a:t>
            </a:r>
            <a:r>
              <a:rPr lang="fr-FR" dirty="0"/>
              <a:t> </a:t>
            </a:r>
            <a:endParaRPr lang="fr-FR" dirty="0" smtClean="0"/>
          </a:p>
          <a:p>
            <a:r>
              <a:rPr lang="fr-CH" dirty="0" smtClean="0"/>
              <a:t>Pour échapper, </a:t>
            </a:r>
            <a:r>
              <a:rPr lang="fr-CH" dirty="0"/>
              <a:t>les Israélites se </a:t>
            </a:r>
            <a:r>
              <a:rPr lang="fr-CH" dirty="0" smtClean="0"/>
              <a:t>cachent </a:t>
            </a:r>
          </a:p>
          <a:p>
            <a:pPr lvl="1"/>
            <a:r>
              <a:rPr lang="fr-CH" dirty="0" smtClean="0"/>
              <a:t>dans des cavernes, </a:t>
            </a:r>
          </a:p>
          <a:p>
            <a:pPr lvl="1"/>
            <a:r>
              <a:rPr lang="fr-CH" dirty="0" smtClean="0"/>
              <a:t>des ravins, </a:t>
            </a:r>
          </a:p>
          <a:p>
            <a:pPr lvl="1"/>
            <a:r>
              <a:rPr lang="fr-CH" dirty="0" smtClean="0"/>
              <a:t>sur des rochers.</a:t>
            </a:r>
            <a:endParaRPr lang="fr-FR" dirty="0"/>
          </a:p>
          <a:p>
            <a:endParaRPr lang="fr-FR" dirty="0"/>
          </a:p>
        </p:txBody>
      </p:sp>
      <p:sp>
        <p:nvSpPr>
          <p:cNvPr id="4" name="Titre 3"/>
          <p:cNvSpPr>
            <a:spLocks noGrp="1"/>
          </p:cNvSpPr>
          <p:nvPr>
            <p:ph type="title"/>
          </p:nvPr>
        </p:nvSpPr>
        <p:spPr/>
        <p:txBody>
          <a:bodyPr/>
          <a:lstStyle/>
          <a:p>
            <a:r>
              <a:rPr lang="fr-CH" dirty="0"/>
              <a:t> Situation du royaume </a:t>
            </a:r>
            <a:r>
              <a:rPr lang="fr-CH" dirty="0" smtClean="0"/>
              <a:t>d'Israël</a:t>
            </a:r>
            <a:endParaRPr lang="fr-FR" dirty="0"/>
          </a:p>
        </p:txBody>
      </p:sp>
      <p:sp>
        <p:nvSpPr>
          <p:cNvPr id="6" name="Text Box 13"/>
          <p:cNvSpPr txBox="1">
            <a:spLocks noChangeArrowheads="1"/>
          </p:cNvSpPr>
          <p:nvPr/>
        </p:nvSpPr>
        <p:spPr bwMode="auto">
          <a:xfrm>
            <a:off x="8406127" y="5991867"/>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4D4D4D"/>
                </a:solidFill>
                <a:latin typeface="+mj-lt"/>
              </a:rPr>
              <a:t>TP</a:t>
            </a:r>
            <a:endParaRPr lang="fr-FR" sz="1200" dirty="0">
              <a:solidFill>
                <a:srgbClr val="4D4D4D"/>
              </a:solidFill>
              <a:latin typeface="+mj-lt"/>
            </a:endParaRPr>
          </a:p>
        </p:txBody>
      </p:sp>
      <p:pic>
        <p:nvPicPr>
          <p:cNvPr id="7" name="Espace réservé pour une image  5" descr="95707038.jp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184726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Le </a:t>
            </a:r>
            <a:r>
              <a:rPr lang="fr-FR" dirty="0"/>
              <a:t>jour suivant, il presse la toison.</a:t>
            </a:r>
          </a:p>
          <a:p>
            <a:pPr lvl="2"/>
            <a:r>
              <a:rPr lang="fr-FR" dirty="0"/>
              <a:t>Il en fit sortir la rosée, qui donna de l'eau plein une coupe. </a:t>
            </a:r>
            <a:r>
              <a:rPr lang="fr-FR" dirty="0" err="1"/>
              <a:t>Jug</a:t>
            </a:r>
            <a:r>
              <a:rPr lang="fr-FR" dirty="0"/>
              <a:t> 6,38</a:t>
            </a:r>
          </a:p>
          <a:p>
            <a:r>
              <a:rPr lang="fr-CH" dirty="0"/>
              <a:t>Il demande une 2</a:t>
            </a:r>
            <a:r>
              <a:rPr lang="fr-CH" baseline="30000" dirty="0"/>
              <a:t>ème</a:t>
            </a:r>
            <a:r>
              <a:rPr lang="fr-CH" dirty="0"/>
              <a:t> preuve:</a:t>
            </a:r>
            <a:endParaRPr lang="fr-FR" dirty="0"/>
          </a:p>
          <a:p>
            <a:pPr lvl="2"/>
            <a:r>
              <a:rPr lang="fr-FR" dirty="0"/>
              <a:t>Gédéon dit à Dieu: …Je voudrais seulement faire encore une épreuve avec la toison: que la toison seule reste sèche et que tout le terrain se couvre de rosée. </a:t>
            </a:r>
            <a:r>
              <a:rPr lang="fr-FR" dirty="0" err="1"/>
              <a:t>Jug</a:t>
            </a:r>
            <a:r>
              <a:rPr lang="fr-FR" dirty="0"/>
              <a:t> 6,39</a:t>
            </a:r>
          </a:p>
          <a:p>
            <a:r>
              <a:rPr lang="fr-FR" dirty="0"/>
              <a:t>Le jour suivant, il trouve la toison sèche entourée de rosée tout </a:t>
            </a:r>
            <a:r>
              <a:rPr lang="fr-FR" dirty="0" smtClean="0"/>
              <a:t>autour.</a:t>
            </a:r>
          </a:p>
        </p:txBody>
      </p:sp>
    </p:spTree>
    <p:extLst>
      <p:ext uri="{BB962C8B-B14F-4D97-AF65-F5344CB8AC3E}">
        <p14:creationId xmlns:p14="http://schemas.microsoft.com/office/powerpoint/2010/main" val="226776986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2" name="Espace réservé du texte 1"/>
          <p:cNvSpPr>
            <a:spLocks noGrp="1"/>
          </p:cNvSpPr>
          <p:nvPr>
            <p:ph type="body" sz="quarter" idx="12"/>
          </p:nvPr>
        </p:nvSpPr>
        <p:spPr/>
        <p:txBody>
          <a:bodyPr/>
          <a:lstStyle/>
          <a:p>
            <a:r>
              <a:rPr lang="fr-FR" dirty="0" smtClean="0"/>
              <a:t>Dans votre vie de tous les jours, Dieu vous parle.</a:t>
            </a:r>
          </a:p>
          <a:p>
            <a:r>
              <a:rPr lang="fr-FR" dirty="0" smtClean="0"/>
              <a:t>Cela peut être </a:t>
            </a:r>
          </a:p>
          <a:p>
            <a:pPr lvl="1"/>
            <a:r>
              <a:rPr lang="fr-FR" dirty="0" smtClean="0"/>
              <a:t>par les versets de la bible que vous venez de lire,</a:t>
            </a:r>
          </a:p>
          <a:p>
            <a:pPr lvl="1"/>
            <a:r>
              <a:rPr lang="fr-FR" dirty="0" smtClean="0"/>
              <a:t>par une pensée forte à faire une chose bien précise,</a:t>
            </a:r>
          </a:p>
          <a:p>
            <a:pPr lvl="1"/>
            <a:r>
              <a:rPr lang="fr-FR" dirty="0"/>
              <a:t>p</a:t>
            </a:r>
            <a:r>
              <a:rPr lang="fr-FR" dirty="0" smtClean="0"/>
              <a:t>ar le moyen </a:t>
            </a:r>
            <a:r>
              <a:rPr lang="fr-FR" dirty="0"/>
              <a:t>d</a:t>
            </a:r>
            <a:r>
              <a:rPr lang="fr-FR" dirty="0" smtClean="0"/>
              <a:t>’un rêve, etc…</a:t>
            </a:r>
          </a:p>
          <a:p>
            <a:r>
              <a:rPr lang="fr-FR" dirty="0" smtClean="0"/>
              <a:t>Dieu n’est pas limité par le type de canal à utiliser pour nous communiquer quelque chose.</a:t>
            </a:r>
          </a:p>
          <a:p>
            <a:r>
              <a:rPr lang="fr-FR" dirty="0" smtClean="0"/>
              <a:t>Soyons ouverts à ce qu’il veut nous dire!</a:t>
            </a:r>
          </a:p>
          <a:p>
            <a:endParaRPr lang="fr-FR" dirty="0"/>
          </a:p>
        </p:txBody>
      </p:sp>
      <p:sp>
        <p:nvSpPr>
          <p:cNvPr id="4" name="Titre 3"/>
          <p:cNvSpPr>
            <a:spLocks noGrp="1"/>
          </p:cNvSpPr>
          <p:nvPr>
            <p:ph type="title" idx="4294967295"/>
          </p:nvPr>
        </p:nvSpPr>
        <p:spPr>
          <a:xfrm>
            <a:off x="0" y="279400"/>
            <a:ext cx="6211888" cy="563563"/>
          </a:xfrm>
          <a:prstGeom prst="rect">
            <a:avLst/>
          </a:prstGeom>
        </p:spPr>
        <p:txBody>
          <a:bodyPr/>
          <a:lstStyle/>
          <a:p>
            <a:r>
              <a:rPr lang="fr-FR" dirty="0" smtClean="0"/>
              <a:t>Des signes encore aujourd’hui?</a:t>
            </a:r>
            <a:endParaRPr lang="fr-FR" dirty="0"/>
          </a:p>
        </p:txBody>
      </p:sp>
    </p:spTree>
    <p:extLst>
      <p:ext uri="{BB962C8B-B14F-4D97-AF65-F5344CB8AC3E}">
        <p14:creationId xmlns:p14="http://schemas.microsoft.com/office/powerpoint/2010/main" val="172464441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pPr marL="0" lvl="1" indent="0">
              <a:buClrTx/>
              <a:buSzTx/>
              <a:buNone/>
            </a:pPr>
            <a:r>
              <a:rPr lang="fr-CH" sz="2800" dirty="0"/>
              <a:t>Le lendemain matin, Gédéon se met en route avec ses troupes.</a:t>
            </a:r>
            <a:endParaRPr lang="fr-FR" sz="1600" dirty="0"/>
          </a:p>
          <a:p>
            <a:r>
              <a:rPr lang="fr-CH" dirty="0" smtClean="0"/>
              <a:t>Ils </a:t>
            </a:r>
            <a:r>
              <a:rPr lang="fr-CH" dirty="0"/>
              <a:t>établissent leur camp à Eyn-Harrod.</a:t>
            </a:r>
            <a:endParaRPr lang="fr-FR" dirty="0"/>
          </a:p>
          <a:p>
            <a:r>
              <a:rPr lang="fr-CH" dirty="0"/>
              <a:t>L'armée des Madianites est campée au pied de la colline de </a:t>
            </a:r>
            <a:r>
              <a:rPr lang="fr-CH" dirty="0" smtClean="0"/>
              <a:t>Moré 10 km plus loin.</a:t>
            </a:r>
            <a:endParaRPr lang="fr-FR" dirty="0"/>
          </a:p>
        </p:txBody>
      </p:sp>
      <p:pic>
        <p:nvPicPr>
          <p:cNvPr id="4" name="Picture 4" descr="Harod Valley from Beth Shean"/>
          <p:cNvPicPr preferRelativeResize="0">
            <a:picLocks noGrp="1" noChangeArrowheads="1"/>
          </p:cNvPicPr>
          <p:nvPr>
            <p:ph type="pic" sz="quarter" idx="13"/>
            <p:custDataLst>
              <p:tags r:id="rId1"/>
            </p:custDataLst>
          </p:nvPr>
        </p:nvPicPr>
        <p:blipFill>
          <a:blip r:embed="rId3" cstate="email">
            <a:extLst>
              <a:ext uri="{28A0092B-C50C-407E-A947-70E740481C1C}">
                <a14:useLocalDpi xmlns:a14="http://schemas.microsoft.com/office/drawing/2010/main"/>
              </a:ext>
            </a:extLst>
          </a:blip>
          <a:srcRect/>
          <a:stretch>
            <a:fillRect/>
          </a:stretch>
        </p:blipFill>
        <p:spPr bwMode="auto">
          <a:xfrm>
            <a:off x="-22152" y="3933518"/>
            <a:ext cx="9166151" cy="298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p:cNvSpPr txBox="1">
            <a:spLocks noChangeArrowheads="1"/>
          </p:cNvSpPr>
          <p:nvPr/>
        </p:nvSpPr>
        <p:spPr bwMode="auto">
          <a:xfrm>
            <a:off x="2662251" y="6497222"/>
            <a:ext cx="19350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600" dirty="0">
                <a:solidFill>
                  <a:srgbClr val="FFFFFF"/>
                </a:solidFill>
                <a:latin typeface="+mj-lt"/>
              </a:rPr>
              <a:t>Vallée de Harod</a:t>
            </a:r>
          </a:p>
        </p:txBody>
      </p:sp>
      <p:sp>
        <p:nvSpPr>
          <p:cNvPr id="6" name="Text Box 13"/>
          <p:cNvSpPr txBox="1">
            <a:spLocks noChangeArrowheads="1"/>
          </p:cNvSpPr>
          <p:nvPr/>
        </p:nvSpPr>
        <p:spPr bwMode="auto">
          <a:xfrm>
            <a:off x="8398405" y="6630106"/>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FFFFFF"/>
                </a:solidFill>
                <a:latin typeface="+mj-lt"/>
              </a:rPr>
              <a:t>PL</a:t>
            </a:r>
            <a:endParaRPr lang="fr-FR" sz="1200" dirty="0">
              <a:solidFill>
                <a:srgbClr val="FFFFFF"/>
              </a:solidFill>
              <a:latin typeface="+mj-lt"/>
            </a:endParaRPr>
          </a:p>
        </p:txBody>
      </p:sp>
    </p:spTree>
    <p:extLst>
      <p:ext uri="{BB962C8B-B14F-4D97-AF65-F5344CB8AC3E}">
        <p14:creationId xmlns:p14="http://schemas.microsoft.com/office/powerpoint/2010/main" val="8281446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a:xfrm>
            <a:off x="162000" y="881963"/>
            <a:ext cx="8787267" cy="5172605"/>
          </a:xfrm>
        </p:spPr>
        <p:txBody>
          <a:bodyPr/>
          <a:lstStyle/>
          <a:p>
            <a:r>
              <a:rPr lang="fr-CH" dirty="0" smtClean="0"/>
              <a:t>Gédéon </a:t>
            </a:r>
            <a:r>
              <a:rPr lang="fr-CH" dirty="0"/>
              <a:t>se trouve à la tête de 32'000 hommes.</a:t>
            </a:r>
            <a:endParaRPr lang="fr-FR" dirty="0"/>
          </a:p>
          <a:p>
            <a:r>
              <a:rPr lang="fr-CH" dirty="0"/>
              <a:t>L'Eternel </a:t>
            </a:r>
            <a:r>
              <a:rPr lang="fr-CH" dirty="0" smtClean="0"/>
              <a:t>lui dit:</a:t>
            </a:r>
            <a:endParaRPr lang="fr-FR" dirty="0"/>
          </a:p>
          <a:p>
            <a:pPr lvl="2"/>
            <a:r>
              <a:rPr lang="fr-FR" dirty="0"/>
              <a:t>Le peuple que tu as avec toi est trop nombreux pour que je livre Madian entre ses mains; il pourrait en tirer gloire contre moi, et dire: C'est ma main qui m'a délivré. </a:t>
            </a:r>
            <a:r>
              <a:rPr lang="fr-FR" dirty="0" err="1"/>
              <a:t>Jug</a:t>
            </a:r>
            <a:r>
              <a:rPr lang="fr-FR" dirty="0"/>
              <a:t> 7,2</a:t>
            </a:r>
          </a:p>
          <a:p>
            <a:r>
              <a:rPr lang="fr-CH" dirty="0" smtClean="0"/>
              <a:t>Il </a:t>
            </a:r>
            <a:r>
              <a:rPr lang="fr-CH" dirty="0"/>
              <a:t>reçoit l'instruction de dire à tous les craintifs de retourner chez eux.</a:t>
            </a:r>
            <a:endParaRPr lang="fr-FR" dirty="0"/>
          </a:p>
          <a:p>
            <a:pPr lvl="1"/>
            <a:r>
              <a:rPr lang="fr-CH" dirty="0"/>
              <a:t>22'000 hommes retournent chez eux.</a:t>
            </a:r>
            <a:endParaRPr lang="fr-FR" dirty="0"/>
          </a:p>
          <a:p>
            <a:r>
              <a:rPr lang="fr-CH" dirty="0" smtClean="0"/>
              <a:t>Moïse </a:t>
            </a:r>
            <a:r>
              <a:rPr lang="fr-CH" dirty="0"/>
              <a:t>avait donné l'instruction suivante:</a:t>
            </a:r>
            <a:endParaRPr lang="fr-FR" dirty="0"/>
          </a:p>
          <a:p>
            <a:pPr lvl="2"/>
            <a:r>
              <a:rPr lang="fr-CH" dirty="0"/>
              <a:t>Les officiers continueront à parler au peuple, et diront: Qui est-ce qui a peur et manque de courage? Qu'il s'en aille et retourne chez lui, afin que ses frères ne se découragent pas comme lui. Dt 20,8</a:t>
            </a:r>
            <a:endParaRPr lang="fr-FR" dirty="0"/>
          </a:p>
        </p:txBody>
      </p:sp>
    </p:spTree>
    <p:extLst>
      <p:ext uri="{BB962C8B-B14F-4D97-AF65-F5344CB8AC3E}">
        <p14:creationId xmlns:p14="http://schemas.microsoft.com/office/powerpoint/2010/main" val="1742133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L'Eternel </a:t>
            </a:r>
            <a:r>
              <a:rPr lang="fr-CH" dirty="0"/>
              <a:t>dit à Gédéon que le peuple qui est avec lui est encore trop nombreux</a:t>
            </a:r>
            <a:r>
              <a:rPr lang="fr-CH" dirty="0" smtClean="0"/>
              <a:t>.</a:t>
            </a:r>
          </a:p>
          <a:p>
            <a:r>
              <a:rPr lang="fr-CH" dirty="0" smtClean="0"/>
              <a:t>Gédéon fait descendre le peuple vers l’eau.</a:t>
            </a:r>
            <a:endParaRPr lang="fr-FR" dirty="0"/>
          </a:p>
        </p:txBody>
      </p:sp>
      <p:pic>
        <p:nvPicPr>
          <p:cNvPr id="4" name="Espace réservé pour une image  3"/>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22150" y="4006850"/>
            <a:ext cx="9166150" cy="2851150"/>
          </a:xfrm>
        </p:spPr>
      </p:pic>
    </p:spTree>
    <p:extLst>
      <p:ext uri="{BB962C8B-B14F-4D97-AF65-F5344CB8AC3E}">
        <p14:creationId xmlns:p14="http://schemas.microsoft.com/office/powerpoint/2010/main" val="2085499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Il reçoit la consigne de l'Eternel:</a:t>
            </a:r>
            <a:endParaRPr lang="fr-FR" dirty="0"/>
          </a:p>
          <a:p>
            <a:pPr lvl="2"/>
            <a:r>
              <a:rPr lang="fr-FR" dirty="0"/>
              <a:t>Tous ceux qui laperont l'eau avec la langue comme lape le chien, tu les sépareras de tous ceux qui se mettront à genoux pour boire. </a:t>
            </a:r>
            <a:r>
              <a:rPr lang="fr-FR" dirty="0" err="1"/>
              <a:t>Jug</a:t>
            </a:r>
            <a:r>
              <a:rPr lang="fr-FR" dirty="0"/>
              <a:t> 7,5	</a:t>
            </a:r>
            <a:endParaRPr lang="fr-FR" dirty="0" smtClean="0"/>
          </a:p>
          <a:p>
            <a:pPr lvl="1"/>
            <a:r>
              <a:rPr lang="fr-CH" dirty="0" smtClean="0"/>
              <a:t>9'700 </a:t>
            </a:r>
            <a:r>
              <a:rPr lang="fr-CH" dirty="0"/>
              <a:t>hommes se mettent à genoux pour boire.</a:t>
            </a:r>
            <a:endParaRPr lang="fr-FR" dirty="0"/>
          </a:p>
          <a:p>
            <a:r>
              <a:rPr lang="fr-CH" dirty="0" smtClean="0"/>
              <a:t>L’Eternel leur dit de retourner chez </a:t>
            </a:r>
            <a:r>
              <a:rPr lang="fr-CH" dirty="0"/>
              <a:t>eux</a:t>
            </a:r>
            <a:r>
              <a:rPr lang="fr-CH" dirty="0" smtClean="0"/>
              <a:t>.</a:t>
            </a:r>
            <a:endParaRPr lang="fr-FR" dirty="0"/>
          </a:p>
          <a:p>
            <a:pPr lvl="1"/>
            <a:r>
              <a:rPr lang="fr-CH" dirty="0" smtClean="0"/>
              <a:t>300 </a:t>
            </a:r>
            <a:r>
              <a:rPr lang="fr-CH" dirty="0"/>
              <a:t>hommes lapent l'eau en la portant à la bouche avec leur main.</a:t>
            </a:r>
            <a:r>
              <a:rPr lang="fr-CH" dirty="0" smtClean="0"/>
              <a:t>.</a:t>
            </a:r>
            <a:r>
              <a:rPr lang="fr-FR" dirty="0" smtClean="0"/>
              <a:t> </a:t>
            </a:r>
            <a:endParaRPr lang="fr-FR" dirty="0"/>
          </a:p>
        </p:txBody>
      </p:sp>
      <p:pic>
        <p:nvPicPr>
          <p:cNvPr id="6" name="Espace réservé pour une image  5"/>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0" y="4022725"/>
            <a:ext cx="9166225" cy="2835275"/>
          </a:xfrm>
        </p:spPr>
      </p:pic>
    </p:spTree>
    <p:extLst>
      <p:ext uri="{BB962C8B-B14F-4D97-AF65-F5344CB8AC3E}">
        <p14:creationId xmlns:p14="http://schemas.microsoft.com/office/powerpoint/2010/main" val="2287771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Est</a:t>
            </a:r>
            <a:r>
              <a:rPr lang="fr-CH" dirty="0"/>
              <a:t>-ce qu'on aurait aussi obéi?</a:t>
            </a:r>
            <a:endParaRPr lang="fr-FR" dirty="0"/>
          </a:p>
          <a:p>
            <a:r>
              <a:rPr lang="fr-CH" dirty="0"/>
              <a:t>Ou est-ce qu'on aurait gardé ces soldats un peu en arrière, prêts à intervenir "au cas </a:t>
            </a:r>
            <a:r>
              <a:rPr lang="fr-CH" dirty="0" smtClean="0"/>
              <a:t>où »?</a:t>
            </a:r>
            <a:endParaRPr lang="fr-FR" dirty="0"/>
          </a:p>
        </p:txBody>
      </p:sp>
      <p:sp>
        <p:nvSpPr>
          <p:cNvPr id="4" name="Espace réservé du texte 3"/>
          <p:cNvSpPr>
            <a:spLocks noGrp="1"/>
          </p:cNvSpPr>
          <p:nvPr>
            <p:ph type="body" sz="quarter" idx="13"/>
          </p:nvPr>
        </p:nvSpPr>
        <p:spPr/>
        <p:txBody>
          <a:bodyPr/>
          <a:lstStyle/>
          <a:p>
            <a:r>
              <a:rPr lang="fr-CH" dirty="0"/>
              <a:t>L'Eternel n'attend pas que Gédéon lui exprime le trouble qu'il a en </a:t>
            </a:r>
            <a:r>
              <a:rPr lang="fr-CH" dirty="0" smtClean="0"/>
              <a:t>lui.</a:t>
            </a:r>
            <a:r>
              <a:rPr lang="fr-FR" dirty="0" smtClean="0"/>
              <a:t> </a:t>
            </a:r>
            <a:r>
              <a:rPr lang="fr-CH" dirty="0" smtClean="0"/>
              <a:t>Il </a:t>
            </a:r>
            <a:r>
              <a:rPr lang="fr-CH" dirty="0"/>
              <a:t>le devance et lui dit:</a:t>
            </a:r>
            <a:endParaRPr lang="fr-FR" dirty="0"/>
          </a:p>
          <a:p>
            <a:pPr lvl="2"/>
            <a:r>
              <a:rPr lang="fr-CH" dirty="0"/>
              <a:t>C'est par les trois cents hommes qui ont lapé, que je vous sauverai et que je livrerai Madian entre tes mains. Que tout le reste du peuple s'en aille chacun chez soi. Jug 7,7	</a:t>
            </a:r>
            <a:endParaRPr lang="fr-FR" dirty="0"/>
          </a:p>
          <a:p>
            <a:r>
              <a:rPr lang="fr-CH" dirty="0"/>
              <a:t>Gédéon doit prouver sa foi en renvoyant le reste du peuple chez lui.</a:t>
            </a:r>
            <a:endParaRPr lang="fr-FR" dirty="0"/>
          </a:p>
          <a:p>
            <a:endParaRPr lang="fr-FR" dirty="0"/>
          </a:p>
        </p:txBody>
      </p:sp>
    </p:spTree>
    <p:extLst>
      <p:ext uri="{BB962C8B-B14F-4D97-AF65-F5344CB8AC3E}">
        <p14:creationId xmlns:p14="http://schemas.microsoft.com/office/powerpoint/2010/main" val="3658201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Le camp ennemi est composé de</a:t>
            </a:r>
            <a:endParaRPr lang="fr-FR" dirty="0"/>
          </a:p>
          <a:p>
            <a:pPr lvl="1"/>
            <a:r>
              <a:rPr lang="fr-CH" dirty="0"/>
              <a:t>135'000 hommes </a:t>
            </a:r>
            <a:r>
              <a:rPr lang="fr-CH" dirty="0" smtClean="0"/>
              <a:t>répandus </a:t>
            </a:r>
            <a:r>
              <a:rPr lang="fr-CH" dirty="0"/>
              <a:t>dans la vallée comme une multitude de sauterelles.</a:t>
            </a:r>
            <a:endParaRPr lang="fr-FR" dirty="0"/>
          </a:p>
          <a:p>
            <a:pPr lvl="1"/>
            <a:r>
              <a:rPr lang="fr-CH" dirty="0" smtClean="0"/>
              <a:t>de chameaux </a:t>
            </a:r>
            <a:r>
              <a:rPr lang="fr-CH" dirty="0"/>
              <a:t>aussi nombreux que le sable auprès de la mer.</a:t>
            </a:r>
            <a:endParaRPr lang="fr-FR" dirty="0"/>
          </a:p>
          <a:p>
            <a:r>
              <a:rPr lang="fr-CH" dirty="0"/>
              <a:t>Sur ordre de l'Eternel, Gédéon descend de nuit avec son serviteur aux avant-postes du camp de Madian</a:t>
            </a:r>
            <a:r>
              <a:rPr lang="fr-CH" dirty="0" smtClean="0"/>
              <a:t>.</a:t>
            </a:r>
          </a:p>
        </p:txBody>
      </p:sp>
      <p:pic>
        <p:nvPicPr>
          <p:cNvPr id="5" name="Espace réservé pour une image  4"/>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3" name="Titre 2"/>
          <p:cNvSpPr>
            <a:spLocks noGrp="1"/>
          </p:cNvSpPr>
          <p:nvPr>
            <p:ph type="title"/>
          </p:nvPr>
        </p:nvSpPr>
        <p:spPr/>
        <p:txBody>
          <a:bodyPr/>
          <a:lstStyle/>
          <a:p>
            <a:r>
              <a:rPr lang="fr-CH" dirty="0"/>
              <a:t>La </a:t>
            </a:r>
            <a:r>
              <a:rPr lang="fr-CH" dirty="0" smtClean="0"/>
              <a:t>bataille</a:t>
            </a:r>
            <a:endParaRPr lang="fr-FR" dirty="0"/>
          </a:p>
        </p:txBody>
      </p:sp>
      <p:sp>
        <p:nvSpPr>
          <p:cNvPr id="6" name="Text Box 13"/>
          <p:cNvSpPr txBox="1">
            <a:spLocks noChangeArrowheads="1"/>
          </p:cNvSpPr>
          <p:nvPr/>
        </p:nvSpPr>
        <p:spPr bwMode="auto">
          <a:xfrm>
            <a:off x="8503315" y="5984972"/>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4D4D4D"/>
                </a:solidFill>
                <a:latin typeface="+mj-lt"/>
              </a:rPr>
              <a:t>FO</a:t>
            </a:r>
            <a:endParaRPr lang="fr-FR" sz="1200" dirty="0">
              <a:solidFill>
                <a:srgbClr val="4D4D4D"/>
              </a:solidFill>
              <a:latin typeface="+mj-lt"/>
            </a:endParaRPr>
          </a:p>
        </p:txBody>
      </p:sp>
    </p:spTree>
    <p:extLst>
      <p:ext uri="{BB962C8B-B14F-4D97-AF65-F5344CB8AC3E}">
        <p14:creationId xmlns:p14="http://schemas.microsoft.com/office/powerpoint/2010/main" val="39021263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Il entendant un homme raconter son songe à son camarade:</a:t>
            </a:r>
            <a:endParaRPr lang="fr-FR" dirty="0"/>
          </a:p>
          <a:p>
            <a:pPr lvl="2"/>
            <a:r>
              <a:rPr lang="fr-FR" dirty="0" smtClean="0"/>
              <a:t>J'ai </a:t>
            </a:r>
            <a:r>
              <a:rPr lang="fr-FR" dirty="0"/>
              <a:t>eu un songe; et voici, un gâteau de pain d'orge roulait dans le camp de Madian; il est venu heurter jusqu'à la tente, et elle est tombée; il l'a retournée sens dessus dessous, et elle a été renversée. </a:t>
            </a:r>
            <a:r>
              <a:rPr lang="fr-FR" dirty="0" err="1"/>
              <a:t>Jug</a:t>
            </a:r>
            <a:r>
              <a:rPr lang="fr-FR" dirty="0"/>
              <a:t> </a:t>
            </a:r>
            <a:r>
              <a:rPr lang="fr-FR" dirty="0" smtClean="0"/>
              <a:t>7,13</a:t>
            </a:r>
          </a:p>
          <a:p>
            <a:r>
              <a:rPr lang="fr-FR" dirty="0"/>
              <a:t>Son camarade lui dit:</a:t>
            </a:r>
          </a:p>
          <a:p>
            <a:pPr lvl="2"/>
            <a:r>
              <a:rPr lang="fr-FR" dirty="0"/>
              <a:t>Ce n'est pas autre chose que l'épée de Gédéon, fils de Joas, homme d'Israël; Dieu a livré entre ses mains Madian et tout le camp. </a:t>
            </a:r>
            <a:r>
              <a:rPr lang="fr-FR" dirty="0" err="1"/>
              <a:t>Jug</a:t>
            </a:r>
            <a:r>
              <a:rPr lang="fr-FR" dirty="0"/>
              <a:t> 7,14</a:t>
            </a:r>
          </a:p>
          <a:p>
            <a:pPr lvl="2"/>
            <a:endParaRPr lang="fr-FR" dirty="0"/>
          </a:p>
        </p:txBody>
      </p:sp>
      <p:pic>
        <p:nvPicPr>
          <p:cNvPr id="4" name="Espace réservé pour une image  3"/>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22225" y="0"/>
            <a:ext cx="2987675" cy="6858000"/>
          </a:xfrm>
        </p:spPr>
      </p:pic>
    </p:spTree>
    <p:extLst>
      <p:ext uri="{BB962C8B-B14F-4D97-AF65-F5344CB8AC3E}">
        <p14:creationId xmlns:p14="http://schemas.microsoft.com/office/powerpoint/2010/main" val="1813598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Gédéon </a:t>
            </a:r>
            <a:r>
              <a:rPr lang="fr-FR" dirty="0"/>
              <a:t>est symbolisé par un pain d'orge, quelque chose de petit, la nourriture des pauvres.</a:t>
            </a:r>
          </a:p>
          <a:p>
            <a:pPr lvl="1"/>
            <a:r>
              <a:rPr lang="fr-FR" dirty="0"/>
              <a:t>Nous sommes faibles mais avec Dieu nous pouvons faire de grandes choses</a:t>
            </a:r>
            <a:r>
              <a:rPr lang="fr-FR" dirty="0" smtClean="0"/>
              <a:t>!</a:t>
            </a:r>
            <a:endParaRPr lang="fr-FR" dirty="0"/>
          </a:p>
          <a:p>
            <a:r>
              <a:rPr lang="fr-FR" dirty="0" smtClean="0"/>
              <a:t>Ayant </a:t>
            </a:r>
            <a:r>
              <a:rPr lang="fr-FR" dirty="0"/>
              <a:t>entendu cela, Gédéon revient au </a:t>
            </a:r>
            <a:r>
              <a:rPr lang="fr-FR" dirty="0" smtClean="0"/>
              <a:t>camp </a:t>
            </a:r>
            <a:r>
              <a:rPr lang="fr-FR" dirty="0"/>
              <a:t>et dit:</a:t>
            </a:r>
          </a:p>
          <a:p>
            <a:pPr lvl="2"/>
            <a:r>
              <a:rPr lang="fr-FR" dirty="0"/>
              <a:t>Levez-vous, car l'Eternel a livré entre vos mains le camp de Madian. </a:t>
            </a:r>
            <a:r>
              <a:rPr lang="fr-FR" dirty="0" err="1"/>
              <a:t>Jug</a:t>
            </a:r>
            <a:r>
              <a:rPr lang="fr-FR" dirty="0"/>
              <a:t> </a:t>
            </a:r>
            <a:r>
              <a:rPr lang="fr-FR" dirty="0" smtClean="0"/>
              <a:t>7,15</a:t>
            </a:r>
          </a:p>
          <a:p>
            <a:r>
              <a:rPr lang="fr-FR" dirty="0"/>
              <a:t>Gédéon dit aux 300 hommes:</a:t>
            </a:r>
          </a:p>
          <a:p>
            <a:pPr lvl="2"/>
            <a:r>
              <a:rPr lang="fr-FR" dirty="0"/>
              <a:t> Vous me regarderez et vous ferez comme moi. Dès que j'aborderai le camp, vous ferez ce que je ferai; </a:t>
            </a:r>
            <a:r>
              <a:rPr lang="fr-FR" dirty="0" err="1"/>
              <a:t>Jug</a:t>
            </a:r>
            <a:r>
              <a:rPr lang="fr-FR" dirty="0"/>
              <a:t> 7,17	</a:t>
            </a:r>
          </a:p>
          <a:p>
            <a:pPr lvl="2"/>
            <a:endParaRPr lang="fr-FR" dirty="0"/>
          </a:p>
        </p:txBody>
      </p:sp>
    </p:spTree>
    <p:extLst>
      <p:ext uri="{BB962C8B-B14F-4D97-AF65-F5344CB8AC3E}">
        <p14:creationId xmlns:p14="http://schemas.microsoft.com/office/powerpoint/2010/main" val="3731016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4"/>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4" name="Text Box 13"/>
          <p:cNvSpPr txBox="1">
            <a:spLocks noChangeArrowheads="1"/>
          </p:cNvSpPr>
          <p:nvPr/>
        </p:nvSpPr>
        <p:spPr bwMode="auto">
          <a:xfrm>
            <a:off x="8501969" y="6415225"/>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FFFFFF"/>
                </a:solidFill>
                <a:latin typeface="+mj-lt"/>
              </a:rPr>
              <a:t>TP</a:t>
            </a:r>
            <a:endParaRPr lang="fr-FR" sz="1200" dirty="0">
              <a:solidFill>
                <a:srgbClr val="FFFFFF"/>
              </a:solidFill>
              <a:latin typeface="+mj-lt"/>
            </a:endParaRPr>
          </a:p>
        </p:txBody>
      </p:sp>
    </p:spTree>
    <p:extLst>
      <p:ext uri="{BB962C8B-B14F-4D97-AF65-F5344CB8AC3E}">
        <p14:creationId xmlns:p14="http://schemas.microsoft.com/office/powerpoint/2010/main" val="17917997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6"/>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prstGeom prst="rect">
            <a:avLst/>
          </a:prstGeom>
        </p:spPr>
      </p:pic>
      <p:sp>
        <p:nvSpPr>
          <p:cNvPr id="2" name="Espace réservé du texte 1"/>
          <p:cNvSpPr>
            <a:spLocks noGrp="1"/>
          </p:cNvSpPr>
          <p:nvPr>
            <p:ph type="body" sz="quarter" idx="12"/>
          </p:nvPr>
        </p:nvSpPr>
        <p:spPr/>
        <p:txBody>
          <a:bodyPr/>
          <a:lstStyle/>
          <a:p>
            <a:r>
              <a:rPr lang="fr-FR" dirty="0" smtClean="0"/>
              <a:t>Les soldats ne pouvaient être efficaces que </a:t>
            </a:r>
          </a:p>
          <a:p>
            <a:pPr lvl="1"/>
            <a:r>
              <a:rPr lang="fr-FR" dirty="0" smtClean="0"/>
              <a:t>s’ils étaient près de leur chef </a:t>
            </a:r>
          </a:p>
          <a:p>
            <a:pPr lvl="1"/>
            <a:r>
              <a:rPr lang="fr-FR" dirty="0" smtClean="0"/>
              <a:t>S’ils l’imitaient dans leurs actions.</a:t>
            </a:r>
          </a:p>
          <a:p>
            <a:r>
              <a:rPr lang="fr-FR" dirty="0" smtClean="0"/>
              <a:t>Rapprochons-nous de notre Maître, imitons-Le.</a:t>
            </a:r>
          </a:p>
          <a:p>
            <a:r>
              <a:rPr lang="fr-FR" dirty="0" smtClean="0"/>
              <a:t>C’est lui qui va nous montrer où aller, comment nous comporter.</a:t>
            </a:r>
          </a:p>
        </p:txBody>
      </p:sp>
    </p:spTree>
    <p:extLst>
      <p:ext uri="{BB962C8B-B14F-4D97-AF65-F5344CB8AC3E}">
        <p14:creationId xmlns:p14="http://schemas.microsoft.com/office/powerpoint/2010/main" val="1890917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Chaque </a:t>
            </a:r>
            <a:r>
              <a:rPr lang="fr-CH" dirty="0"/>
              <a:t>homme reçoit </a:t>
            </a:r>
          </a:p>
          <a:p>
            <a:pPr lvl="1"/>
            <a:r>
              <a:rPr lang="fr-CH" dirty="0"/>
              <a:t>u</a:t>
            </a:r>
            <a:r>
              <a:rPr lang="fr-CH" dirty="0" smtClean="0"/>
              <a:t>ne </a:t>
            </a:r>
            <a:r>
              <a:rPr lang="fr-CH" dirty="0"/>
              <a:t>cruche avec une torche allumée à lintérieur</a:t>
            </a:r>
          </a:p>
          <a:p>
            <a:pPr lvl="1"/>
            <a:r>
              <a:rPr lang="fr-CH" dirty="0"/>
              <a:t>e</a:t>
            </a:r>
            <a:r>
              <a:rPr lang="fr-CH" dirty="0" smtClean="0"/>
              <a:t>t </a:t>
            </a:r>
            <a:r>
              <a:rPr lang="fr-CH" dirty="0"/>
              <a:t>une </a:t>
            </a:r>
            <a:r>
              <a:rPr lang="fr-CH" dirty="0" smtClean="0"/>
              <a:t>trompette</a:t>
            </a:r>
            <a:r>
              <a:rPr lang="fr-CH" dirty="0"/>
              <a:t>.</a:t>
            </a:r>
            <a:endParaRPr lang="fr-FR" dirty="0"/>
          </a:p>
          <a:p>
            <a:r>
              <a:rPr lang="fr-CH" dirty="0" smtClean="0"/>
              <a:t>Les </a:t>
            </a:r>
            <a:r>
              <a:rPr lang="fr-CH" dirty="0"/>
              <a:t>cruches doivent être cassées pour que la torche puisse éclairer.</a:t>
            </a:r>
            <a:endParaRPr lang="fr-FR" dirty="0"/>
          </a:p>
          <a:p>
            <a:r>
              <a:rPr lang="fr-CH" dirty="0"/>
              <a:t>Les soldats n'ont aucune arme offensive. </a:t>
            </a:r>
            <a:endParaRPr lang="fr-FR" dirty="0"/>
          </a:p>
        </p:txBody>
      </p:sp>
      <p:pic>
        <p:nvPicPr>
          <p:cNvPr id="4" name="Espace réservé pour une image  3"/>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t="-3884" b="-21970"/>
          <a:stretch/>
        </p:blipFill>
        <p:spPr/>
      </p:pic>
    </p:spTree>
    <p:extLst>
      <p:ext uri="{BB962C8B-B14F-4D97-AF65-F5344CB8AC3E}">
        <p14:creationId xmlns:p14="http://schemas.microsoft.com/office/powerpoint/2010/main" val="2452410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Ils ont dans une main une </a:t>
            </a:r>
            <a:r>
              <a:rPr lang="fr-CH" dirty="0" smtClean="0"/>
              <a:t>trompette et dans </a:t>
            </a:r>
            <a:r>
              <a:rPr lang="fr-CH" dirty="0"/>
              <a:t>l'autre main une torche.</a:t>
            </a:r>
            <a:endParaRPr lang="fr-FR" dirty="0"/>
          </a:p>
          <a:p>
            <a:r>
              <a:rPr lang="fr-CH" dirty="0" smtClean="0"/>
              <a:t>En </a:t>
            </a:r>
            <a:r>
              <a:rPr lang="fr-CH" dirty="0"/>
              <a:t>arrivant autour du camp ennemi, </a:t>
            </a:r>
            <a:endParaRPr lang="fr-FR" dirty="0"/>
          </a:p>
          <a:p>
            <a:pPr lvl="1"/>
            <a:r>
              <a:rPr lang="fr-CH" dirty="0"/>
              <a:t>Ils sonnent de la trompette,</a:t>
            </a:r>
            <a:endParaRPr lang="fr-FR" dirty="0"/>
          </a:p>
          <a:p>
            <a:pPr lvl="1"/>
            <a:r>
              <a:rPr lang="fr-CH" dirty="0"/>
              <a:t>Ils brisent les cruches.</a:t>
            </a:r>
            <a:endParaRPr lang="fr-FR" dirty="0"/>
          </a:p>
          <a:p>
            <a:pPr lvl="2"/>
            <a:r>
              <a:rPr lang="fr-FR" dirty="0"/>
              <a:t>… et ils s'écrièrent: Epée pour l'Eternel et pour Gédéon! </a:t>
            </a:r>
          </a:p>
          <a:p>
            <a:pPr lvl="2"/>
            <a:r>
              <a:rPr lang="fr-CH" dirty="0"/>
              <a:t>Ils restèrent chacun à sa place autour du camp, et tout le camp se mit à courir, à pousser des cris, et à prendre la fuite. </a:t>
            </a:r>
            <a:endParaRPr lang="fr-FR" dirty="0"/>
          </a:p>
          <a:p>
            <a:pPr lvl="2"/>
            <a:r>
              <a:rPr lang="fr-CH" dirty="0"/>
              <a:t>Les trois cents hommes sonnèrent encore de la trompette; et, dans tout le camp, l'Eternel leur fit tourner l'épée les uns contre les autres. </a:t>
            </a:r>
            <a:r>
              <a:rPr lang="fr-FR" dirty="0" err="1"/>
              <a:t>Jug</a:t>
            </a:r>
            <a:r>
              <a:rPr lang="fr-FR" dirty="0"/>
              <a:t> </a:t>
            </a:r>
            <a:r>
              <a:rPr lang="fr-FR" dirty="0" smtClean="0"/>
              <a:t>7,20</a:t>
            </a:r>
            <a:endParaRPr lang="fr-FR" dirty="0"/>
          </a:p>
        </p:txBody>
      </p:sp>
    </p:spTree>
    <p:extLst>
      <p:ext uri="{BB962C8B-B14F-4D97-AF65-F5344CB8AC3E}">
        <p14:creationId xmlns:p14="http://schemas.microsoft.com/office/powerpoint/2010/main" val="3766040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3"/>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t="-40316" b="-40316"/>
          <a:stretch>
            <a:fillRect/>
          </a:stretch>
        </p:blipFill>
        <p:spPr/>
      </p:pic>
      <p:sp>
        <p:nvSpPr>
          <p:cNvPr id="4" name="Espace réservé du texte 3"/>
          <p:cNvSpPr>
            <a:spLocks noGrp="1"/>
          </p:cNvSpPr>
          <p:nvPr>
            <p:ph type="body" sz="quarter" idx="12"/>
          </p:nvPr>
        </p:nvSpPr>
        <p:spPr/>
        <p:txBody>
          <a:bodyPr/>
          <a:lstStyle/>
          <a:p>
            <a:pPr marL="0" lvl="1" indent="0">
              <a:buClrTx/>
              <a:buSzTx/>
              <a:buNone/>
            </a:pPr>
            <a:r>
              <a:rPr lang="fr-CH" dirty="0"/>
              <a:t>La trompette représente la Parole de Dieu</a:t>
            </a:r>
            <a:r>
              <a:rPr lang="fr-CH" dirty="0" smtClean="0"/>
              <a:t>.</a:t>
            </a:r>
          </a:p>
          <a:p>
            <a:r>
              <a:rPr lang="fr-CH" dirty="0" smtClean="0"/>
              <a:t>La </a:t>
            </a:r>
            <a:r>
              <a:rPr lang="fr-CH" dirty="0"/>
              <a:t>flamme des </a:t>
            </a:r>
            <a:r>
              <a:rPr lang="fr-CH" dirty="0" smtClean="0"/>
              <a:t>torches représente</a:t>
            </a:r>
          </a:p>
          <a:p>
            <a:pPr lvl="1"/>
            <a:r>
              <a:rPr lang="fr-CH" dirty="0" smtClean="0"/>
              <a:t>la </a:t>
            </a:r>
            <a:r>
              <a:rPr lang="fr-CH" dirty="0"/>
              <a:t>lumière de l'évangile de la gloire de Christ.</a:t>
            </a:r>
          </a:p>
          <a:p>
            <a:pPr indent="-1027350"/>
            <a:r>
              <a:rPr lang="fr-CH" dirty="0"/>
              <a:t>Cet évangile, nous pouvons le faire connaître autour de nous.</a:t>
            </a:r>
          </a:p>
          <a:p>
            <a:pPr marL="0" lvl="1" indent="0">
              <a:buClrTx/>
              <a:buSzTx/>
              <a:buNone/>
            </a:pPr>
            <a:endParaRPr lang="fr-FR" dirty="0"/>
          </a:p>
          <a:p>
            <a:endParaRPr lang="fr-FR" dirty="0"/>
          </a:p>
        </p:txBody>
      </p:sp>
      <p:sp>
        <p:nvSpPr>
          <p:cNvPr id="7" name="Titre 6"/>
          <p:cNvSpPr>
            <a:spLocks noGrp="1"/>
          </p:cNvSpPr>
          <p:nvPr>
            <p:ph type="title"/>
          </p:nvPr>
        </p:nvSpPr>
        <p:spPr/>
        <p:txBody>
          <a:bodyPr/>
          <a:lstStyle/>
          <a:p>
            <a:endParaRPr lang="fr-FR"/>
          </a:p>
        </p:txBody>
      </p:sp>
    </p:spTree>
    <p:extLst>
      <p:ext uri="{BB962C8B-B14F-4D97-AF65-F5344CB8AC3E}">
        <p14:creationId xmlns:p14="http://schemas.microsoft.com/office/powerpoint/2010/main" val="3753833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Les Madianites prennent la fuite.</a:t>
            </a:r>
          </a:p>
          <a:p>
            <a:pPr lvl="2"/>
            <a:r>
              <a:rPr lang="fr-CH" dirty="0" smtClean="0"/>
              <a:t>Le </a:t>
            </a:r>
            <a:r>
              <a:rPr lang="fr-CH" dirty="0"/>
              <a:t>camp s'enfuit jusqu'à Beth-Schitta vers Tseréra, jusqu'au bord d'Abel-Mehola près de Tabbath. Jug 7,2</a:t>
            </a:r>
            <a:endParaRPr lang="fr-FR" dirty="0"/>
          </a:p>
          <a:p>
            <a:r>
              <a:rPr lang="fr-CH" dirty="0"/>
              <a:t>120'000 hommes sont tués ce jour-là.</a:t>
            </a:r>
            <a:endParaRPr lang="fr-FR" dirty="0"/>
          </a:p>
          <a:p>
            <a:r>
              <a:rPr lang="fr-CH" dirty="0" smtClean="0"/>
              <a:t>Les </a:t>
            </a:r>
            <a:r>
              <a:rPr lang="fr-CH" dirty="0"/>
              <a:t>hommes d'Israël poursuivent Madian.</a:t>
            </a:r>
            <a:endParaRPr lang="fr-FR" dirty="0"/>
          </a:p>
          <a:p>
            <a:r>
              <a:rPr lang="fr-CH" dirty="0"/>
              <a:t>Ils demandent aux hommes de la tribu d'Ephraïm de couper aux ennemis le passage des eaux.</a:t>
            </a:r>
            <a:endParaRPr lang="fr-FR" dirty="0"/>
          </a:p>
          <a:p>
            <a:r>
              <a:rPr lang="fr-CH" dirty="0"/>
              <a:t>Gédéon </a:t>
            </a:r>
            <a:r>
              <a:rPr lang="fr-CH" dirty="0" smtClean="0"/>
              <a:t>envoye </a:t>
            </a:r>
            <a:r>
              <a:rPr lang="fr-CH" dirty="0"/>
              <a:t>des messagers dans toute la montagne d'Ephraïm, pour dire: </a:t>
            </a:r>
            <a:endParaRPr lang="fr-CH" dirty="0" smtClean="0"/>
          </a:p>
          <a:p>
            <a:pPr lvl="2"/>
            <a:r>
              <a:rPr lang="fr-CH" dirty="0" smtClean="0"/>
              <a:t>Descendez </a:t>
            </a:r>
            <a:r>
              <a:rPr lang="fr-CH" dirty="0"/>
              <a:t>à la rencontre de Madian, et coupez-leur le passage des eaux jusqu'à Beth-Bara et celui du Jourdain. </a:t>
            </a:r>
            <a:endParaRPr lang="fr-FR" dirty="0"/>
          </a:p>
          <a:p>
            <a:pPr lvl="2"/>
            <a:r>
              <a:rPr lang="fr-CH" dirty="0"/>
              <a:t>Tous les hommes d'Ephraïm se rassemblèrent et ils s'emparèrent du passage des eaux jusqu'à Beth-Bara et de celui du Jourdain. Jug 7,24	</a:t>
            </a:r>
            <a:endParaRPr lang="fr-FR" dirty="0"/>
          </a:p>
        </p:txBody>
      </p:sp>
    </p:spTree>
    <p:extLst>
      <p:ext uri="{BB962C8B-B14F-4D97-AF65-F5344CB8AC3E}">
        <p14:creationId xmlns:p14="http://schemas.microsoft.com/office/powerpoint/2010/main" val="3641687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Gédéon </a:t>
            </a:r>
            <a:r>
              <a:rPr lang="fr-CH" dirty="0"/>
              <a:t>arrive au Jourdain.</a:t>
            </a:r>
            <a:endParaRPr lang="fr-FR" dirty="0"/>
          </a:p>
          <a:p>
            <a:pPr lvl="2"/>
            <a:r>
              <a:rPr lang="fr-CH" dirty="0"/>
              <a:t>… il passa le Jourdain, lui et les trois cents hommes qui étaient avec lui, fatigués, mais poursuivant toujours. Jug </a:t>
            </a:r>
            <a:r>
              <a:rPr lang="fr-CH" dirty="0" smtClean="0"/>
              <a:t>8,4</a:t>
            </a:r>
            <a:endParaRPr lang="fr-CH" dirty="0"/>
          </a:p>
          <a:p>
            <a:r>
              <a:rPr lang="fr-CH" dirty="0" smtClean="0"/>
              <a:t>Gédéon </a:t>
            </a:r>
            <a:r>
              <a:rPr lang="fr-CH" dirty="0"/>
              <a:t>et ses troupes ont déjà marché 60 km sans avoir pu se ravitailler</a:t>
            </a:r>
            <a:r>
              <a:rPr lang="fr-CH" dirty="0" smtClean="0"/>
              <a:t>.</a:t>
            </a:r>
          </a:p>
          <a:p>
            <a:r>
              <a:rPr lang="fr-CH" dirty="0" smtClean="0"/>
              <a:t>Les habitants de Succoth et de Penuel refusent de donner à manger aux 300 hommes qui aacompagnent Gédéon.</a:t>
            </a:r>
            <a:endParaRPr lang="fr-FR" dirty="0"/>
          </a:p>
          <a:p>
            <a:r>
              <a:rPr lang="fr-CH" dirty="0"/>
              <a:t>Ces 2 villages font partie du territoire conquis par Israël. </a:t>
            </a:r>
            <a:endParaRPr lang="fr-FR" dirty="0"/>
          </a:p>
          <a:p>
            <a:r>
              <a:rPr lang="fr-CH" dirty="0"/>
              <a:t>Ils ont peur des représailles de Madian en cas de défaite de Gédéon</a:t>
            </a:r>
            <a:r>
              <a:rPr lang="fr-CH" dirty="0" smtClean="0"/>
              <a:t>.</a:t>
            </a:r>
            <a:endParaRPr lang="fr-FR" dirty="0"/>
          </a:p>
        </p:txBody>
      </p:sp>
    </p:spTree>
    <p:extLst>
      <p:ext uri="{BB962C8B-B14F-4D97-AF65-F5344CB8AC3E}">
        <p14:creationId xmlns:p14="http://schemas.microsoft.com/office/powerpoint/2010/main" val="3736163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5" name="Text Box 13"/>
          <p:cNvSpPr txBox="1">
            <a:spLocks noChangeArrowheads="1"/>
          </p:cNvSpPr>
          <p:nvPr/>
        </p:nvSpPr>
        <p:spPr bwMode="auto">
          <a:xfrm>
            <a:off x="3163141" y="6460656"/>
            <a:ext cx="31396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800" dirty="0" smtClean="0">
                <a:solidFill>
                  <a:schemeClr val="bg1"/>
                </a:solidFill>
                <a:latin typeface="Cambria"/>
                <a:cs typeface="Cambria"/>
              </a:rPr>
              <a:t>Région de Penuel</a:t>
            </a:r>
            <a:endParaRPr lang="fr-CH" sz="1800" dirty="0">
              <a:solidFill>
                <a:schemeClr val="bg1"/>
              </a:solidFill>
              <a:latin typeface="Cambria"/>
              <a:cs typeface="Cambria"/>
            </a:endParaRPr>
          </a:p>
        </p:txBody>
      </p:sp>
      <p:sp>
        <p:nvSpPr>
          <p:cNvPr id="6" name="Text Box 13"/>
          <p:cNvSpPr txBox="1">
            <a:spLocks noChangeArrowheads="1"/>
          </p:cNvSpPr>
          <p:nvPr/>
        </p:nvSpPr>
        <p:spPr bwMode="auto">
          <a:xfrm>
            <a:off x="8474820" y="6452765"/>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FFFFFF"/>
                </a:solidFill>
                <a:latin typeface="+mj-lt"/>
              </a:rPr>
              <a:t>PL</a:t>
            </a:r>
            <a:endParaRPr lang="fr-FR" sz="1200" dirty="0">
              <a:solidFill>
                <a:srgbClr val="FFFFFF"/>
              </a:solidFill>
              <a:latin typeface="+mj-lt"/>
            </a:endParaRPr>
          </a:p>
        </p:txBody>
      </p:sp>
    </p:spTree>
    <p:extLst>
      <p:ext uri="{BB962C8B-B14F-4D97-AF65-F5344CB8AC3E}">
        <p14:creationId xmlns:p14="http://schemas.microsoft.com/office/powerpoint/2010/main" val="4893679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Ils </a:t>
            </a:r>
            <a:r>
              <a:rPr lang="fr-CH" dirty="0"/>
              <a:t>continuent à poursuivre leurs ennemis.</a:t>
            </a:r>
            <a:endParaRPr lang="fr-FR" dirty="0"/>
          </a:p>
          <a:p>
            <a:pPr lvl="2"/>
            <a:r>
              <a:rPr lang="fr-CH" dirty="0"/>
              <a:t>Zébach et Tsalmunna étaient à Karkor et leur armée avec eux, environ quinze mille hommes, tous ceux qui étaient restés de l'armée entière des fils de l'Orient; cent vingt mille hommes tirant l'épée avaient été tués.</a:t>
            </a:r>
            <a:endParaRPr lang="fr-FR" dirty="0"/>
          </a:p>
          <a:p>
            <a:pPr lvl="2"/>
            <a:r>
              <a:rPr lang="fr-CH" dirty="0"/>
              <a:t>Gédéon monta par le chemin de ceux qui habitent sous les tentes, à l'orient de Nobach et de Jogbeha, et il battit l'armée qui se croyait en sûreté. 	</a:t>
            </a:r>
            <a:endParaRPr lang="fr-FR" dirty="0"/>
          </a:p>
          <a:p>
            <a:pPr lvl="2"/>
            <a:r>
              <a:rPr lang="fr-CH" dirty="0"/>
              <a:t>Zébach et Tsalmunna prirent la fuite; Gédéon les poursuivit, il s'empara des deux rois de Madian, Zébach et Tsalmunna, et il mit en déroute toute l'armée. Jug </a:t>
            </a:r>
            <a:r>
              <a:rPr lang="fr-CH" dirty="0" smtClean="0"/>
              <a:t>8,10</a:t>
            </a:r>
            <a:endParaRPr lang="fr-FR" dirty="0"/>
          </a:p>
        </p:txBody>
      </p:sp>
    </p:spTree>
    <p:extLst>
      <p:ext uri="{BB962C8B-B14F-4D97-AF65-F5344CB8AC3E}">
        <p14:creationId xmlns:p14="http://schemas.microsoft.com/office/powerpoint/2010/main" val="40781358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A son retour de la bataille,</a:t>
            </a:r>
            <a:r>
              <a:rPr lang="fr-FR" dirty="0"/>
              <a:t> </a:t>
            </a:r>
            <a:r>
              <a:rPr lang="fr-CH" dirty="0"/>
              <a:t>Gédéon frappe les gens de Succoth avec des épines du désert et avec des chardons</a:t>
            </a:r>
            <a:r>
              <a:rPr lang="fr-CH" dirty="0" smtClean="0"/>
              <a:t>.</a:t>
            </a:r>
            <a:endParaRPr lang="fr-FR" dirty="0"/>
          </a:p>
          <a:p>
            <a:r>
              <a:rPr lang="fr-CH" dirty="0" smtClean="0"/>
              <a:t>Il </a:t>
            </a:r>
            <a:r>
              <a:rPr lang="fr-CH" dirty="0"/>
              <a:t>renverse la tour de </a:t>
            </a:r>
            <a:r>
              <a:rPr lang="fr-CH" dirty="0" smtClean="0"/>
              <a:t>Penuel</a:t>
            </a:r>
            <a:r>
              <a:rPr lang="fr-FR" dirty="0"/>
              <a:t> </a:t>
            </a:r>
            <a:r>
              <a:rPr lang="fr-FR" dirty="0" smtClean="0"/>
              <a:t>et </a:t>
            </a:r>
            <a:r>
              <a:rPr lang="fr-CH" dirty="0" smtClean="0"/>
              <a:t>tue </a:t>
            </a:r>
            <a:r>
              <a:rPr lang="fr-CH" dirty="0"/>
              <a:t>les gens de la ville.</a:t>
            </a:r>
            <a:endParaRPr lang="fr-FR" dirty="0"/>
          </a:p>
          <a:p>
            <a:r>
              <a:rPr lang="fr-CH" dirty="0"/>
              <a:t>Gédéon et ses troupes poursuivent les hommes de Madian</a:t>
            </a:r>
            <a:r>
              <a:rPr lang="fr-CH" dirty="0" smtClean="0"/>
              <a:t>.</a:t>
            </a:r>
            <a:endParaRPr lang="fr-FR" dirty="0"/>
          </a:p>
        </p:txBody>
      </p:sp>
      <p:pic>
        <p:nvPicPr>
          <p:cNvPr id="4" name="Espace réservé pour une image  3"/>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22225" y="3880554"/>
            <a:ext cx="9166225" cy="2986088"/>
          </a:xfrm>
        </p:spPr>
      </p:pic>
      <p:sp>
        <p:nvSpPr>
          <p:cNvPr id="5" name="Text Box 13"/>
          <p:cNvSpPr txBox="1">
            <a:spLocks noChangeArrowheads="1"/>
          </p:cNvSpPr>
          <p:nvPr/>
        </p:nvSpPr>
        <p:spPr bwMode="auto">
          <a:xfrm>
            <a:off x="8398405" y="6575707"/>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FFFFFF"/>
                </a:solidFill>
                <a:latin typeface="+mj-lt"/>
              </a:rPr>
              <a:t>FO</a:t>
            </a:r>
            <a:endParaRPr lang="fr-FR" sz="1200" dirty="0">
              <a:solidFill>
                <a:srgbClr val="FFFFFF"/>
              </a:solidFill>
              <a:latin typeface="+mj-lt"/>
            </a:endParaRPr>
          </a:p>
        </p:txBody>
      </p:sp>
    </p:spTree>
    <p:extLst>
      <p:ext uri="{BB962C8B-B14F-4D97-AF65-F5344CB8AC3E}">
        <p14:creationId xmlns:p14="http://schemas.microsoft.com/office/powerpoint/2010/main" val="30475484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2" name="Espace réservé du texte 1"/>
          <p:cNvSpPr>
            <a:spLocks noGrp="1"/>
          </p:cNvSpPr>
          <p:nvPr>
            <p:ph type="body" sz="quarter" idx="12"/>
          </p:nvPr>
        </p:nvSpPr>
        <p:spPr/>
        <p:txBody>
          <a:bodyPr/>
          <a:lstStyle/>
          <a:p>
            <a:r>
              <a:rPr lang="fr-CH" dirty="0" smtClean="0"/>
              <a:t>Une </a:t>
            </a:r>
            <a:r>
              <a:rPr lang="fr-CH" dirty="0"/>
              <a:t>application possible de cet évènement:</a:t>
            </a:r>
            <a:endParaRPr lang="fr-FR" dirty="0"/>
          </a:p>
          <a:p>
            <a:r>
              <a:rPr lang="fr-CH" dirty="0"/>
              <a:t>Divers services pour le Seigneur sont faits par les croyants.</a:t>
            </a:r>
            <a:endParaRPr lang="fr-FR" dirty="0"/>
          </a:p>
          <a:p>
            <a:r>
              <a:rPr lang="fr-CH" dirty="0"/>
              <a:t>Reconnaissons-les et soutenons matériellement les personnes qui les accomplissent.</a:t>
            </a:r>
            <a:endParaRPr lang="fr-FR" dirty="0"/>
          </a:p>
          <a:p>
            <a:pPr lvl="2"/>
            <a:r>
              <a:rPr lang="fr-FR" dirty="0"/>
              <a:t>Que celui à qui l'on enseigne la parole fasse part de tous ses biens à celui qui l'enseigne. Gal 6,6	</a:t>
            </a:r>
          </a:p>
        </p:txBody>
      </p:sp>
      <p:sp>
        <p:nvSpPr>
          <p:cNvPr id="6" name="Text Box 13"/>
          <p:cNvSpPr txBox="1">
            <a:spLocks noChangeArrowheads="1"/>
          </p:cNvSpPr>
          <p:nvPr/>
        </p:nvSpPr>
        <p:spPr bwMode="auto">
          <a:xfrm>
            <a:off x="8769521" y="5942590"/>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4D4D4D"/>
                </a:solidFill>
                <a:latin typeface="+mj-lt"/>
              </a:rPr>
              <a:t>FO</a:t>
            </a:r>
            <a:endParaRPr lang="fr-FR" sz="1200" dirty="0">
              <a:solidFill>
                <a:srgbClr val="4D4D4D"/>
              </a:solidFill>
              <a:latin typeface="+mj-lt"/>
            </a:endParaRPr>
          </a:p>
        </p:txBody>
      </p:sp>
    </p:spTree>
    <p:extLst>
      <p:ext uri="{BB962C8B-B14F-4D97-AF65-F5344CB8AC3E}">
        <p14:creationId xmlns:p14="http://schemas.microsoft.com/office/powerpoint/2010/main" val="20005278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C'est </a:t>
            </a:r>
            <a:r>
              <a:rPr lang="fr-CH" dirty="0"/>
              <a:t>la 4</a:t>
            </a:r>
            <a:r>
              <a:rPr lang="fr-CH" baseline="30000" dirty="0"/>
              <a:t>ème</a:t>
            </a:r>
            <a:r>
              <a:rPr lang="fr-CH" dirty="0"/>
              <a:t> fois que le peuple d’Israël est infidèle à l'Eternel depuis son entrée en Canaan.</a:t>
            </a:r>
            <a:endParaRPr lang="fr-FR" dirty="0"/>
          </a:p>
          <a:p>
            <a:r>
              <a:rPr lang="fr-CH" dirty="0"/>
              <a:t>A chaque fois le Seigneur le châtie et permet à ses ennemis de l’opprimer.</a:t>
            </a:r>
            <a:endParaRPr lang="fr-FR" dirty="0"/>
          </a:p>
          <a:p>
            <a:r>
              <a:rPr lang="fr-CH" dirty="0"/>
              <a:t>Les 4 fois, Israël crie à l'Eternel qui lui suscite un juge qui le délivre.</a:t>
            </a:r>
            <a:endParaRPr lang="fr-FR" dirty="0"/>
          </a:p>
          <a:p>
            <a:r>
              <a:rPr lang="fr-CH" dirty="0"/>
              <a:t>Ces </a:t>
            </a:r>
            <a:r>
              <a:rPr lang="fr-CH" dirty="0" smtClean="0"/>
              <a:t>juges:</a:t>
            </a:r>
            <a:r>
              <a:rPr lang="fr-FR" dirty="0"/>
              <a:t> </a:t>
            </a:r>
            <a:r>
              <a:rPr lang="fr-CH" dirty="0" smtClean="0"/>
              <a:t>Othniel</a:t>
            </a:r>
            <a:r>
              <a:rPr lang="fr-CH" dirty="0"/>
              <a:t>, Ehud, Débora, </a:t>
            </a:r>
            <a:r>
              <a:rPr lang="fr-CH" dirty="0" smtClean="0"/>
              <a:t>Gédéon</a:t>
            </a:r>
          </a:p>
          <a:p>
            <a:pPr lvl="2"/>
            <a:r>
              <a:rPr lang="fr-FR" dirty="0" smtClean="0"/>
              <a:t>Lorsque </a:t>
            </a:r>
            <a:r>
              <a:rPr lang="fr-FR" dirty="0"/>
              <a:t>l'Eternel leur suscitait des juges, l'Eternel était avec le juge, et il les délivrait de la main de leurs ennemis pendant toute la vie du juge; car l'Eternel avait pitié de leurs gémissements contre ceux qui les opprimaient et les tourmentaient. </a:t>
            </a:r>
            <a:r>
              <a:rPr lang="fr-FR" dirty="0" err="1"/>
              <a:t>Jug</a:t>
            </a:r>
            <a:r>
              <a:rPr lang="fr-FR" dirty="0"/>
              <a:t> 2,18	</a:t>
            </a:r>
          </a:p>
          <a:p>
            <a:endParaRPr lang="fr-FR" dirty="0"/>
          </a:p>
        </p:txBody>
      </p:sp>
    </p:spTree>
    <p:extLst>
      <p:ext uri="{BB962C8B-B14F-4D97-AF65-F5344CB8AC3E}">
        <p14:creationId xmlns:p14="http://schemas.microsoft.com/office/powerpoint/2010/main" val="241344253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Les hommes d'Israël demandent à Gédéon de dominer sur eux.</a:t>
            </a:r>
          </a:p>
          <a:p>
            <a:r>
              <a:rPr lang="fr-CH" dirty="0"/>
              <a:t>Gédéon leur répond:</a:t>
            </a:r>
          </a:p>
          <a:p>
            <a:pPr lvl="2"/>
            <a:r>
              <a:rPr lang="fr-CH" dirty="0"/>
              <a:t>Je ne dominerai point sur vous, et mes fils ne domineront point sur vous; c'est l'Eternel qui dominera sur vous. Jug 8,23</a:t>
            </a:r>
          </a:p>
          <a:p>
            <a:r>
              <a:rPr lang="fr-CH" dirty="0" smtClean="0"/>
              <a:t>Gédéon </a:t>
            </a:r>
            <a:r>
              <a:rPr lang="fr-CH" dirty="0"/>
              <a:t>leur demande de lui donner les anneaux d'or qu'ils avaient pris à l'ennemi.</a:t>
            </a:r>
            <a:endParaRPr lang="fr-FR" dirty="0"/>
          </a:p>
          <a:p>
            <a:r>
              <a:rPr lang="fr-CH" dirty="0"/>
              <a:t>Les anneaux sont mis sur un manteau étendu par terre.</a:t>
            </a:r>
            <a:endParaRPr lang="fr-FR" dirty="0"/>
          </a:p>
          <a:p>
            <a:r>
              <a:rPr lang="fr-CH" dirty="0"/>
              <a:t>Cet éphod devient un piège pour Gédéon, il devient l'objet d'idolâtrie de tout Israël</a:t>
            </a:r>
            <a:r>
              <a:rPr lang="fr-CH" dirty="0" smtClean="0"/>
              <a:t>.</a:t>
            </a:r>
            <a:endParaRPr lang="fr-FR" dirty="0"/>
          </a:p>
        </p:txBody>
      </p:sp>
      <p:sp>
        <p:nvSpPr>
          <p:cNvPr id="6" name="Titre 5"/>
          <p:cNvSpPr>
            <a:spLocks noGrp="1"/>
          </p:cNvSpPr>
          <p:nvPr>
            <p:ph type="title"/>
          </p:nvPr>
        </p:nvSpPr>
        <p:spPr/>
        <p:txBody>
          <a:bodyPr/>
          <a:lstStyle/>
          <a:p>
            <a:r>
              <a:rPr lang="fr-CH" dirty="0"/>
              <a:t>Gédéon, juge sur </a:t>
            </a:r>
            <a:r>
              <a:rPr lang="fr-CH" dirty="0" smtClean="0"/>
              <a:t>Israël</a:t>
            </a:r>
            <a:endParaRPr lang="fr-FR" dirty="0"/>
          </a:p>
        </p:txBody>
      </p:sp>
    </p:spTree>
    <p:extLst>
      <p:ext uri="{BB962C8B-B14F-4D97-AF65-F5344CB8AC3E}">
        <p14:creationId xmlns:p14="http://schemas.microsoft.com/office/powerpoint/2010/main" val="9007196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Dans </a:t>
            </a:r>
            <a:r>
              <a:rPr lang="fr-CH" dirty="0"/>
              <a:t>l'Eglise, Jésus donne la recommandation:</a:t>
            </a:r>
          </a:p>
          <a:p>
            <a:pPr lvl="2"/>
            <a:r>
              <a:rPr lang="fr-CH" dirty="0"/>
              <a:t>Mais quiconque veut être grand parmi vous, qu'il soit votre serviteur; et quiconque veut être le premier parmi vous, qu'il soit l'esclave de tous. Mc </a:t>
            </a:r>
            <a:r>
              <a:rPr lang="fr-CH" dirty="0" smtClean="0"/>
              <a:t>10,4</a:t>
            </a:r>
            <a:endParaRPr lang="fr-CH" dirty="0"/>
          </a:p>
          <a:p>
            <a:r>
              <a:rPr lang="fr-CH" dirty="0" smtClean="0"/>
              <a:t>Les </a:t>
            </a:r>
            <a:r>
              <a:rPr lang="fr-CH" dirty="0"/>
              <a:t>anciens sont appelés à "paître le troupeau", à le surveiller mais sans dominer sur les autres croyants.</a:t>
            </a:r>
            <a:endParaRPr lang="fr-FR" dirty="0"/>
          </a:p>
          <a:p>
            <a:pPr lvl="2"/>
            <a:r>
              <a:rPr lang="fr-CH" dirty="0"/>
              <a:t>Paissez le troupeau de Dieu qui est sous votre garde, non par contrainte, mais volontairement, selon Dieu; non pour un gain sordide, mais avec dévouement non comme dominant sur ceux qui vous sont échus en partage, mais en étant les modèles du troupeau. 1.Pi </a:t>
            </a:r>
            <a:r>
              <a:rPr lang="fr-CH" dirty="0" smtClean="0"/>
              <a:t>5,2</a:t>
            </a:r>
            <a:endParaRPr lang="fr-FR" dirty="0"/>
          </a:p>
        </p:txBody>
      </p:sp>
      <p:sp>
        <p:nvSpPr>
          <p:cNvPr id="6" name="Titre 5"/>
          <p:cNvSpPr>
            <a:spLocks noGrp="1"/>
          </p:cNvSpPr>
          <p:nvPr>
            <p:ph type="title"/>
          </p:nvPr>
        </p:nvSpPr>
        <p:spPr>
          <a:prstGeom prst="rect">
            <a:avLst/>
          </a:prstGeom>
        </p:spPr>
        <p:txBody>
          <a:bodyPr/>
          <a:lstStyle/>
          <a:p>
            <a:r>
              <a:rPr lang="fr-CH" dirty="0"/>
              <a:t>Gédéon, juge sur </a:t>
            </a:r>
            <a:r>
              <a:rPr lang="fr-CH" dirty="0" smtClean="0"/>
              <a:t>Israël</a:t>
            </a:r>
            <a:endParaRPr lang="fr-FR" dirty="0"/>
          </a:p>
        </p:txBody>
      </p:sp>
    </p:spTree>
    <p:extLst>
      <p:ext uri="{BB962C8B-B14F-4D97-AF65-F5344CB8AC3E}">
        <p14:creationId xmlns:p14="http://schemas.microsoft.com/office/powerpoint/2010/main" val="23693940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Avec </a:t>
            </a:r>
            <a:r>
              <a:rPr lang="fr-CH" dirty="0"/>
              <a:t>l'or, Gédéon </a:t>
            </a:r>
            <a:r>
              <a:rPr lang="fr-CH" dirty="0" smtClean="0"/>
              <a:t>fabrique </a:t>
            </a:r>
            <a:r>
              <a:rPr lang="fr-CH" dirty="0"/>
              <a:t>une statue qu'il </a:t>
            </a:r>
            <a:r>
              <a:rPr lang="fr-CH" dirty="0" smtClean="0"/>
              <a:t>plaçe </a:t>
            </a:r>
            <a:r>
              <a:rPr lang="fr-CH" dirty="0"/>
              <a:t>à Ofra, son village. </a:t>
            </a:r>
            <a:endParaRPr lang="fr-FR" dirty="0"/>
          </a:p>
          <a:p>
            <a:pPr lvl="2"/>
            <a:r>
              <a:rPr lang="fr-CH" dirty="0"/>
              <a:t>Les Israélites se mirent à adorer cette idole, qui devint ainsi un piège pour Gédéon et sa famille. Jug 8,27 (version français courant)</a:t>
            </a:r>
            <a:endParaRPr lang="fr-FR" dirty="0"/>
          </a:p>
          <a:p>
            <a:r>
              <a:rPr lang="fr-CH" dirty="0"/>
              <a:t>Combien d'autres reliques ont été adorées dans l'histoire de l'Eglise!</a:t>
            </a:r>
            <a:endParaRPr lang="fr-FR" dirty="0"/>
          </a:p>
          <a:p>
            <a:r>
              <a:rPr lang="fr-CH" dirty="0"/>
              <a:t>Ezéchias a détruit le serpent d'airain 600 ans après sa </a:t>
            </a:r>
            <a:r>
              <a:rPr lang="fr-CH" dirty="0" smtClean="0"/>
              <a:t>fabrication parce que les </a:t>
            </a:r>
            <a:r>
              <a:rPr lang="fr-CH" dirty="0"/>
              <a:t>Israélites l'adoraient</a:t>
            </a:r>
            <a:r>
              <a:rPr lang="fr-CH" dirty="0" smtClean="0"/>
              <a:t>.</a:t>
            </a:r>
            <a:endParaRPr lang="fr-FR" dirty="0"/>
          </a:p>
        </p:txBody>
      </p:sp>
    </p:spTree>
    <p:extLst>
      <p:ext uri="{BB962C8B-B14F-4D97-AF65-F5344CB8AC3E}">
        <p14:creationId xmlns:p14="http://schemas.microsoft.com/office/powerpoint/2010/main" val="34251875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Gédéon </a:t>
            </a:r>
            <a:r>
              <a:rPr lang="fr-CH" dirty="0"/>
              <a:t>juge Israël durant 40 ans.</a:t>
            </a:r>
            <a:endParaRPr lang="fr-FR" dirty="0"/>
          </a:p>
          <a:p>
            <a:r>
              <a:rPr lang="fr-CH" dirty="0"/>
              <a:t>Après une heureuse vieillesse, il meurt et est enterré dans le sépulcre familial à Ophra.</a:t>
            </a:r>
            <a:endParaRPr lang="fr-FR" dirty="0"/>
          </a:p>
          <a:p>
            <a:r>
              <a:rPr lang="fr-CH" dirty="0"/>
              <a:t>Désordre après sa mort</a:t>
            </a:r>
            <a:endParaRPr lang="fr-FR" dirty="0"/>
          </a:p>
          <a:p>
            <a:pPr lvl="2"/>
            <a:r>
              <a:rPr lang="fr-CH" dirty="0"/>
              <a:t>Lorsque Gédéon fut mort, les enfants d'Israël recommencèrent à se prostituer aux Baals, et ils prirent Baal-Berith pour leur dieu.</a:t>
            </a:r>
            <a:endParaRPr lang="fr-FR" dirty="0"/>
          </a:p>
          <a:p>
            <a:pPr lvl="2"/>
            <a:r>
              <a:rPr lang="fr-CH" dirty="0"/>
              <a:t>Les enfants d'Israël ne se souvinrent point de l'Eternel, leur Dieu, qui les avait délivrés de la main de tous les ennemis qui les entouraient.</a:t>
            </a:r>
            <a:endParaRPr lang="fr-FR" dirty="0"/>
          </a:p>
          <a:p>
            <a:pPr lvl="2"/>
            <a:r>
              <a:rPr lang="fr-CH" dirty="0"/>
              <a:t>Et ils n'eurent point d'attachement pour la maison de Jerubbaal, de Gédéon, après tout le bien qu'il avait fait à Israël. Jug 8,33-35</a:t>
            </a:r>
            <a:endParaRPr lang="fr-FR" dirty="0"/>
          </a:p>
          <a:p>
            <a:r>
              <a:rPr lang="fr-FR" dirty="0"/>
              <a:t> </a:t>
            </a:r>
          </a:p>
          <a:p>
            <a:endParaRPr lang="fr-FR" dirty="0"/>
          </a:p>
        </p:txBody>
      </p:sp>
      <p:sp>
        <p:nvSpPr>
          <p:cNvPr id="3" name="Titre 2"/>
          <p:cNvSpPr>
            <a:spLocks noGrp="1"/>
          </p:cNvSpPr>
          <p:nvPr>
            <p:ph type="title"/>
          </p:nvPr>
        </p:nvSpPr>
        <p:spPr/>
        <p:txBody>
          <a:bodyPr/>
          <a:lstStyle/>
          <a:p>
            <a:r>
              <a:rPr lang="fr-CH" dirty="0"/>
              <a:t>Fin de la vie de </a:t>
            </a:r>
            <a:r>
              <a:rPr lang="fr-CH" dirty="0" smtClean="0"/>
              <a:t>Gédéon</a:t>
            </a:r>
            <a:endParaRPr lang="fr-FR" dirty="0"/>
          </a:p>
        </p:txBody>
      </p:sp>
    </p:spTree>
    <p:extLst>
      <p:ext uri="{BB962C8B-B14F-4D97-AF65-F5344CB8AC3E}">
        <p14:creationId xmlns:p14="http://schemas.microsoft.com/office/powerpoint/2010/main" val="2083626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A </a:t>
            </a:r>
            <a:r>
              <a:rPr lang="fr-CH" dirty="0"/>
              <a:t>l'époque de la moisson, les rois de Madian et d'Amalek montent contre Israël.</a:t>
            </a:r>
            <a:endParaRPr lang="fr-FR" dirty="0"/>
          </a:p>
          <a:p>
            <a:r>
              <a:rPr lang="fr-CH" dirty="0" smtClean="0"/>
              <a:t>Ils  </a:t>
            </a:r>
            <a:r>
              <a:rPr lang="fr-CH" dirty="0"/>
              <a:t>campent en face d‘Israël.</a:t>
            </a:r>
            <a:endParaRPr lang="fr-FR" dirty="0"/>
          </a:p>
          <a:p>
            <a:pPr lvl="1"/>
            <a:r>
              <a:rPr lang="fr-CH" dirty="0" smtClean="0"/>
              <a:t>Ils sont </a:t>
            </a:r>
            <a:r>
              <a:rPr lang="fr-CH" dirty="0"/>
              <a:t>aussi nombreux qu'une multitude de sauterelles.</a:t>
            </a:r>
            <a:endParaRPr lang="fr-FR" dirty="0"/>
          </a:p>
          <a:p>
            <a:pPr lvl="1"/>
            <a:r>
              <a:rPr lang="fr-CH" dirty="0"/>
              <a:t>Ils détruisent les productions du pays.</a:t>
            </a:r>
            <a:endParaRPr lang="fr-FR" dirty="0"/>
          </a:p>
          <a:p>
            <a:pPr lvl="1"/>
            <a:r>
              <a:rPr lang="fr-CH" dirty="0"/>
              <a:t>Ils ne laissent en </a:t>
            </a:r>
            <a:r>
              <a:rPr lang="fr-CH" dirty="0" smtClean="0"/>
              <a:t>Israël ni vivres, ni brebis, ni boeufs, ni ânes.</a:t>
            </a:r>
            <a:endParaRPr lang="fr-FR" dirty="0"/>
          </a:p>
          <a:p>
            <a:r>
              <a:rPr lang="fr-CH" dirty="0"/>
              <a:t>Face à cette situation, le peuple d'Israël crie à l'Eternel</a:t>
            </a:r>
            <a:r>
              <a:rPr lang="fr-CH" dirty="0" smtClean="0"/>
              <a:t>.</a:t>
            </a:r>
            <a:endParaRPr lang="fr-FR" dirty="0"/>
          </a:p>
        </p:txBody>
      </p:sp>
      <p:pic>
        <p:nvPicPr>
          <p:cNvPr id="5" name="Espace réservé pour une image  4"/>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3" name="Titre 2"/>
          <p:cNvSpPr>
            <a:spLocks noGrp="1"/>
          </p:cNvSpPr>
          <p:nvPr>
            <p:ph type="title"/>
          </p:nvPr>
        </p:nvSpPr>
        <p:spPr/>
        <p:txBody>
          <a:bodyPr/>
          <a:lstStyle/>
          <a:p>
            <a:r>
              <a:rPr lang="fr-CH" dirty="0"/>
              <a:t>Oppression de </a:t>
            </a:r>
            <a:r>
              <a:rPr lang="fr-CH" dirty="0" smtClean="0"/>
              <a:t>Madian</a:t>
            </a:r>
            <a:endParaRPr lang="fr-FR" dirty="0"/>
          </a:p>
        </p:txBody>
      </p:sp>
      <p:sp>
        <p:nvSpPr>
          <p:cNvPr id="6" name="Text Box 13"/>
          <p:cNvSpPr txBox="1">
            <a:spLocks noChangeArrowheads="1"/>
          </p:cNvSpPr>
          <p:nvPr/>
        </p:nvSpPr>
        <p:spPr bwMode="auto">
          <a:xfrm>
            <a:off x="2907054" y="6558535"/>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4D4D4D"/>
                </a:solidFill>
                <a:latin typeface="+mj-lt"/>
              </a:rPr>
              <a:t>TP</a:t>
            </a:r>
            <a:endParaRPr lang="fr-FR" sz="1200" dirty="0">
              <a:solidFill>
                <a:srgbClr val="4D4D4D"/>
              </a:solidFill>
              <a:latin typeface="+mj-lt"/>
            </a:endParaRPr>
          </a:p>
        </p:txBody>
      </p:sp>
    </p:spTree>
    <p:extLst>
      <p:ext uri="{BB962C8B-B14F-4D97-AF65-F5344CB8AC3E}">
        <p14:creationId xmlns:p14="http://schemas.microsoft.com/office/powerpoint/2010/main" val="34756701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L'Eternel lui répond par la voix d'un prophète:</a:t>
            </a:r>
            <a:endParaRPr lang="fr-FR" dirty="0"/>
          </a:p>
          <a:p>
            <a:pPr lvl="2"/>
            <a:r>
              <a:rPr lang="fr-FR" dirty="0"/>
              <a:t>Ainsi parle l'Eternel, le Dieu d'Israël: Je vous ai fait monter d'Egypte, et je vous ai fait sortir de la maison de servitude. </a:t>
            </a:r>
            <a:endParaRPr lang="fr-FR" dirty="0" smtClean="0"/>
          </a:p>
          <a:p>
            <a:pPr lvl="2"/>
            <a:r>
              <a:rPr lang="fr-FR" dirty="0" smtClean="0"/>
              <a:t>Je vous ai délivrés de la main des Egyptiens et de la main de tous ceux qui vous opprimaient; je les ai chassés devant vous, et je vous ai donné leur pays. </a:t>
            </a:r>
          </a:p>
          <a:p>
            <a:pPr lvl="2"/>
            <a:r>
              <a:rPr lang="fr-FR" dirty="0" smtClean="0"/>
              <a:t>Je </a:t>
            </a:r>
            <a:r>
              <a:rPr lang="fr-FR" dirty="0"/>
              <a:t>vous ai dit: Je suis l'Eternel, votre Dieu; vous ne craindrez point les dieux des </a:t>
            </a:r>
            <a:r>
              <a:rPr lang="fr-FR" dirty="0" err="1"/>
              <a:t>Amoréens</a:t>
            </a:r>
            <a:r>
              <a:rPr lang="fr-FR" dirty="0"/>
              <a:t>, dans le pays desquels vous habitez. Mais vous n'avez point écouté ma voix. </a:t>
            </a:r>
            <a:r>
              <a:rPr lang="fr-FR" dirty="0" err="1"/>
              <a:t>Jug</a:t>
            </a:r>
            <a:r>
              <a:rPr lang="fr-FR" dirty="0"/>
              <a:t> 6,8-10	</a:t>
            </a:r>
          </a:p>
        </p:txBody>
      </p:sp>
    </p:spTree>
    <p:extLst>
      <p:ext uri="{BB962C8B-B14F-4D97-AF65-F5344CB8AC3E}">
        <p14:creationId xmlns:p14="http://schemas.microsoft.com/office/powerpoint/2010/main" val="27123610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0" y="3900488"/>
            <a:ext cx="9166225" cy="2957512"/>
          </a:xfrm>
        </p:spPr>
      </p:pic>
      <p:sp>
        <p:nvSpPr>
          <p:cNvPr id="2" name="Espace réservé du texte 1"/>
          <p:cNvSpPr>
            <a:spLocks noGrp="1"/>
          </p:cNvSpPr>
          <p:nvPr>
            <p:ph type="body" sz="quarter" idx="12"/>
          </p:nvPr>
        </p:nvSpPr>
        <p:spPr/>
        <p:txBody>
          <a:bodyPr/>
          <a:lstStyle/>
          <a:p>
            <a:r>
              <a:rPr lang="fr-CH" dirty="0" smtClean="0"/>
              <a:t>Un ange de l’Eternel apparaît. Il s’assied sous le térébinthe qui appartient à la famille de Gédéon.</a:t>
            </a:r>
          </a:p>
          <a:p>
            <a:r>
              <a:rPr lang="fr-CH" dirty="0" smtClean="0"/>
              <a:t>Celui-ci bat du froment au pressoir pour le mettre à l’abri de Madian.</a:t>
            </a:r>
          </a:p>
          <a:p>
            <a:r>
              <a:rPr lang="fr-CH" dirty="0" smtClean="0"/>
              <a:t>L’ange ne dit rien mais, en silence, observe.</a:t>
            </a:r>
          </a:p>
        </p:txBody>
      </p:sp>
      <p:sp>
        <p:nvSpPr>
          <p:cNvPr id="6" name="Text Box 13"/>
          <p:cNvSpPr txBox="1">
            <a:spLocks noChangeArrowheads="1"/>
          </p:cNvSpPr>
          <p:nvPr/>
        </p:nvSpPr>
        <p:spPr bwMode="auto">
          <a:xfrm>
            <a:off x="4466987" y="6581775"/>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4D4D4D"/>
                </a:solidFill>
                <a:latin typeface="+mj-lt"/>
              </a:rPr>
              <a:t>TP</a:t>
            </a:r>
            <a:endParaRPr lang="fr-FR" sz="1200" dirty="0">
              <a:solidFill>
                <a:srgbClr val="4D4D4D"/>
              </a:solidFill>
              <a:latin typeface="+mj-lt"/>
            </a:endParaRPr>
          </a:p>
        </p:txBody>
      </p:sp>
      <p:sp>
        <p:nvSpPr>
          <p:cNvPr id="3" name="Titre 2"/>
          <p:cNvSpPr>
            <a:spLocks noGrp="1"/>
          </p:cNvSpPr>
          <p:nvPr>
            <p:ph type="title"/>
          </p:nvPr>
        </p:nvSpPr>
        <p:spPr/>
        <p:txBody>
          <a:bodyPr/>
          <a:lstStyle/>
          <a:p>
            <a:r>
              <a:rPr lang="fr-CH" dirty="0"/>
              <a:t>L'appel de </a:t>
            </a:r>
            <a:r>
              <a:rPr lang="fr-CH" dirty="0" smtClean="0"/>
              <a:t>Gédéon</a:t>
            </a:r>
            <a:endParaRPr lang="fr-FR" dirty="0"/>
          </a:p>
        </p:txBody>
      </p:sp>
    </p:spTree>
    <p:extLst>
      <p:ext uri="{BB962C8B-B14F-4D97-AF65-F5344CB8AC3E}">
        <p14:creationId xmlns:p14="http://schemas.microsoft.com/office/powerpoint/2010/main" val="9847762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pour une image  7"/>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7938" y="3363913"/>
            <a:ext cx="9151938" cy="3519487"/>
          </a:xfrm>
        </p:spPr>
      </p:pic>
      <p:sp>
        <p:nvSpPr>
          <p:cNvPr id="2" name="Espace réservé du texte 1"/>
          <p:cNvSpPr>
            <a:spLocks noGrp="1"/>
          </p:cNvSpPr>
          <p:nvPr>
            <p:ph type="body" sz="quarter" idx="12"/>
          </p:nvPr>
        </p:nvSpPr>
        <p:spPr/>
        <p:txBody>
          <a:bodyPr/>
          <a:lstStyle/>
          <a:p>
            <a:r>
              <a:rPr lang="fr-CH" dirty="0" smtClean="0"/>
              <a:t>Que voit notre Seigneur</a:t>
            </a:r>
          </a:p>
          <a:p>
            <a:pPr lvl="1"/>
            <a:r>
              <a:rPr lang="fr-CH" dirty="0" smtClean="0"/>
              <a:t>dans notre vie?</a:t>
            </a:r>
          </a:p>
          <a:p>
            <a:pPr lvl="1"/>
            <a:r>
              <a:rPr lang="fr-CH" dirty="0" smtClean="0"/>
              <a:t>dans nos pensées?</a:t>
            </a:r>
          </a:p>
          <a:p>
            <a:pPr lvl="1"/>
            <a:r>
              <a:rPr lang="fr-CH" dirty="0" smtClean="0"/>
              <a:t>dans nos activités?</a:t>
            </a:r>
          </a:p>
        </p:txBody>
      </p:sp>
      <p:sp>
        <p:nvSpPr>
          <p:cNvPr id="6" name="Titre 5"/>
          <p:cNvSpPr>
            <a:spLocks noGrp="1"/>
          </p:cNvSpPr>
          <p:nvPr>
            <p:ph type="title"/>
          </p:nvPr>
        </p:nvSpPr>
        <p:spPr/>
        <p:txBody>
          <a:bodyPr/>
          <a:lstStyle/>
          <a:p>
            <a:endParaRPr lang="fr-FR"/>
          </a:p>
        </p:txBody>
      </p:sp>
      <p:sp>
        <p:nvSpPr>
          <p:cNvPr id="9" name="Text Box 13"/>
          <p:cNvSpPr txBox="1">
            <a:spLocks noChangeArrowheads="1"/>
          </p:cNvSpPr>
          <p:nvPr/>
        </p:nvSpPr>
        <p:spPr bwMode="auto">
          <a:xfrm>
            <a:off x="4388366" y="6305550"/>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4D4D4D"/>
                </a:solidFill>
                <a:latin typeface="+mj-lt"/>
              </a:rPr>
              <a:t>TP</a:t>
            </a:r>
            <a:endParaRPr lang="fr-FR" sz="1200" dirty="0">
              <a:solidFill>
                <a:srgbClr val="4D4D4D"/>
              </a:solidFill>
              <a:latin typeface="+mj-lt"/>
            </a:endParaRPr>
          </a:p>
        </p:txBody>
      </p:sp>
    </p:spTree>
    <p:extLst>
      <p:ext uri="{BB962C8B-B14F-4D97-AF65-F5344CB8AC3E}">
        <p14:creationId xmlns:p14="http://schemas.microsoft.com/office/powerpoint/2010/main" val="16914003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L’ange dit à Gédéon:</a:t>
            </a:r>
          </a:p>
          <a:p>
            <a:pPr lvl="2"/>
            <a:r>
              <a:rPr lang="fr-CH" dirty="0"/>
              <a:t>L’Eternel est avec toi, vaillant héros! Jug 6,12</a:t>
            </a:r>
          </a:p>
          <a:p>
            <a:r>
              <a:rPr lang="fr-CH" dirty="0" smtClean="0"/>
              <a:t>Gédéon répond:</a:t>
            </a:r>
          </a:p>
          <a:p>
            <a:pPr lvl="2"/>
            <a:r>
              <a:rPr lang="fr-FR" dirty="0" smtClean="0"/>
              <a:t>Ah </a:t>
            </a:r>
            <a:r>
              <a:rPr lang="fr-FR" dirty="0"/>
              <a:t>! mon seigneur, si l'Éternel est avec nous, pourquoi toutes ces choses nous sont-elles arrivées ? Et où sont tous ces prodiges que nos pères nous racontent, quand ils disent : L'Éternel ne nous a-t-il pas fait monter hors d'Égypte ? Maintenant l'Éternel nous abandonne, et il nous livre entre les mains de Madian </a:t>
            </a:r>
            <a:r>
              <a:rPr lang="fr-FR" dirty="0" smtClean="0"/>
              <a:t>! </a:t>
            </a:r>
            <a:r>
              <a:rPr lang="fr-FR" dirty="0" err="1" smtClean="0"/>
              <a:t>Jug</a:t>
            </a:r>
            <a:r>
              <a:rPr lang="fr-FR" dirty="0" smtClean="0"/>
              <a:t> 6,13</a:t>
            </a:r>
          </a:p>
          <a:p>
            <a:r>
              <a:rPr lang="fr-FR" dirty="0" smtClean="0"/>
              <a:t>L’Eternel </a:t>
            </a:r>
            <a:r>
              <a:rPr lang="fr-FR" dirty="0"/>
              <a:t>répond à Gédéon:</a:t>
            </a:r>
          </a:p>
          <a:p>
            <a:pPr lvl="2"/>
            <a:r>
              <a:rPr lang="fr-FR" dirty="0"/>
              <a:t>Va avec cette force que tu as, et délivre Israël de la main de Madian; n'est-ce pas moi qui t'envoie ? </a:t>
            </a:r>
            <a:r>
              <a:rPr lang="fr-FR" dirty="0" err="1"/>
              <a:t>Jug</a:t>
            </a:r>
            <a:r>
              <a:rPr lang="fr-FR" dirty="0"/>
              <a:t> 6:14</a:t>
            </a:r>
          </a:p>
          <a:p>
            <a:endParaRPr lang="fr-FR" dirty="0"/>
          </a:p>
          <a:p>
            <a:pPr lvl="1"/>
            <a:endParaRPr lang="fr-FR" dirty="0"/>
          </a:p>
        </p:txBody>
      </p:sp>
    </p:spTree>
    <p:extLst>
      <p:ext uri="{BB962C8B-B14F-4D97-AF65-F5344CB8AC3E}">
        <p14:creationId xmlns:p14="http://schemas.microsoft.com/office/powerpoint/2010/main" val="4173268395"/>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LENAME" val="D:\0Images\0Adds 2002\02 Samaria\Jezreel Valley\sr\Harod Valley from Beth Shean.jpg"/>
  <p:tag name="PHOTO" val="TRUE"/>
</p:tagLst>
</file>

<file path=ppt/theme/theme1.xml><?xml version="1.0" encoding="utf-8"?>
<a:theme xmlns:a="http://schemas.openxmlformats.org/drawingml/2006/main" name="panorama">
  <a:themeElements>
    <a:clrScheme name="Trombone 1">
      <a:dk1>
        <a:srgbClr val="330000"/>
      </a:dk1>
      <a:lt1>
        <a:srgbClr val="FFFFFF"/>
      </a:lt1>
      <a:dk2>
        <a:srgbClr val="330000"/>
      </a:dk2>
      <a:lt2>
        <a:srgbClr val="808080"/>
      </a:lt2>
      <a:accent1>
        <a:srgbClr val="FFCC00"/>
      </a:accent1>
      <a:accent2>
        <a:srgbClr val="FFDC4C"/>
      </a:accent2>
      <a:accent3>
        <a:srgbClr val="FFFFFF"/>
      </a:accent3>
      <a:accent4>
        <a:srgbClr val="2A0000"/>
      </a:accent4>
      <a:accent5>
        <a:srgbClr val="FFE2AA"/>
      </a:accent5>
      <a:accent6>
        <a:srgbClr val="E7C744"/>
      </a:accent6>
      <a:hlink>
        <a:srgbClr val="009999"/>
      </a:hlink>
      <a:folHlink>
        <a:srgbClr val="CC6018"/>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Trombone 1">
        <a:dk1>
          <a:srgbClr val="330000"/>
        </a:dk1>
        <a:lt1>
          <a:srgbClr val="FFFFFF"/>
        </a:lt1>
        <a:dk2>
          <a:srgbClr val="330000"/>
        </a:dk2>
        <a:lt2>
          <a:srgbClr val="808080"/>
        </a:lt2>
        <a:accent1>
          <a:srgbClr val="FFCC00"/>
        </a:accent1>
        <a:accent2>
          <a:srgbClr val="FFDC4C"/>
        </a:accent2>
        <a:accent3>
          <a:srgbClr val="FFFFFF"/>
        </a:accent3>
        <a:accent4>
          <a:srgbClr val="2A0000"/>
        </a:accent4>
        <a:accent5>
          <a:srgbClr val="FFE2AA"/>
        </a:accent5>
        <a:accent6>
          <a:srgbClr val="E7C744"/>
        </a:accent6>
        <a:hlink>
          <a:srgbClr val="009999"/>
        </a:hlink>
        <a:folHlink>
          <a:srgbClr val="CC601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9065</TotalTime>
  <Words>3047</Words>
  <Application>Microsoft Macintosh PowerPoint</Application>
  <PresentationFormat>Présentation à l'écran (4:3)</PresentationFormat>
  <Paragraphs>240</Paragraphs>
  <Slides>43</Slides>
  <Notes>1</Notes>
  <HiddenSlides>0</HiddenSlides>
  <MMClips>0</MMClips>
  <ScaleCrop>false</ScaleCrop>
  <HeadingPairs>
    <vt:vector size="4" baseType="variant">
      <vt:variant>
        <vt:lpstr>Thème</vt:lpstr>
      </vt:variant>
      <vt:variant>
        <vt:i4>2</vt:i4>
      </vt:variant>
      <vt:variant>
        <vt:lpstr>Titres des diapositives</vt:lpstr>
      </vt:variant>
      <vt:variant>
        <vt:i4>43</vt:i4>
      </vt:variant>
    </vt:vector>
  </HeadingPairs>
  <TitlesOfParts>
    <vt:vector size="45" baseType="lpstr">
      <vt:lpstr>panorama</vt:lpstr>
      <vt:lpstr>1_Custom Design</vt:lpstr>
      <vt:lpstr>Présentation PowerPoint</vt:lpstr>
      <vt:lpstr> Situation du royaume d'Israël</vt:lpstr>
      <vt:lpstr>Présentation PowerPoint</vt:lpstr>
      <vt:lpstr>Présentation PowerPoint</vt:lpstr>
      <vt:lpstr>Oppression de Madian</vt:lpstr>
      <vt:lpstr>Présentation PowerPoint</vt:lpstr>
      <vt:lpstr>L'appel de Gédéon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Destruction de l'autel de Baal</vt:lpstr>
      <vt:lpstr>Présentation PowerPoint</vt:lpstr>
      <vt:lpstr>Présentation PowerPoint</vt:lpstr>
      <vt:lpstr>Présentation PowerPoint</vt:lpstr>
      <vt:lpstr>Appel d'Israël aux armes</vt:lpstr>
      <vt:lpstr>Présentation PowerPoint</vt:lpstr>
      <vt:lpstr>Des signes encore aujourd’hui?</vt:lpstr>
      <vt:lpstr>Présentation PowerPoint</vt:lpstr>
      <vt:lpstr>Présentation PowerPoint</vt:lpstr>
      <vt:lpstr>Présentation PowerPoint</vt:lpstr>
      <vt:lpstr>Présentation PowerPoint</vt:lpstr>
      <vt:lpstr>Présentation PowerPoint</vt:lpstr>
      <vt:lpstr>La bataille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Gédéon, juge sur Israël</vt:lpstr>
      <vt:lpstr>Gédéon, juge sur Israël</vt:lpstr>
      <vt:lpstr>Présentation PowerPoint</vt:lpstr>
      <vt:lpstr>Fin de la vie de Gédéon</vt:lpstr>
    </vt:vector>
  </TitlesOfParts>
  <Company>olivier requet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numerosept olivier requet</dc:creator>
  <cp:lastModifiedBy>Didier Gern</cp:lastModifiedBy>
  <cp:revision>462</cp:revision>
  <cp:lastPrinted>2018-10-24T09:47:40Z</cp:lastPrinted>
  <dcterms:created xsi:type="dcterms:W3CDTF">2013-08-23T10:04:23Z</dcterms:created>
  <dcterms:modified xsi:type="dcterms:W3CDTF">2018-10-24T09:47:43Z</dcterms:modified>
</cp:coreProperties>
</file>