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autoCompressPictures="0">
  <p:sldMasterIdLst>
    <p:sldMasterId id="2147483660" r:id="rId1"/>
    <p:sldMasterId id="2147483666" r:id="rId2"/>
  </p:sldMasterIdLst>
  <p:notesMasterIdLst>
    <p:notesMasterId r:id="rId97"/>
  </p:notesMasterIdLst>
  <p:handoutMasterIdLst>
    <p:handoutMasterId r:id="rId98"/>
  </p:handoutMasterIdLst>
  <p:sldIdLst>
    <p:sldId id="422" r:id="rId3"/>
    <p:sldId id="330" r:id="rId4"/>
    <p:sldId id="331" r:id="rId5"/>
    <p:sldId id="332" r:id="rId6"/>
    <p:sldId id="333" r:id="rId7"/>
    <p:sldId id="334" r:id="rId8"/>
    <p:sldId id="335" r:id="rId9"/>
    <p:sldId id="336" r:id="rId10"/>
    <p:sldId id="404" r:id="rId11"/>
    <p:sldId id="337" r:id="rId12"/>
    <p:sldId id="338" r:id="rId13"/>
    <p:sldId id="339" r:id="rId14"/>
    <p:sldId id="340" r:id="rId15"/>
    <p:sldId id="405" r:id="rId16"/>
    <p:sldId id="341" r:id="rId17"/>
    <p:sldId id="342" r:id="rId18"/>
    <p:sldId id="343" r:id="rId19"/>
    <p:sldId id="344" r:id="rId20"/>
    <p:sldId id="345" r:id="rId21"/>
    <p:sldId id="346" r:id="rId22"/>
    <p:sldId id="406" r:id="rId23"/>
    <p:sldId id="425" r:id="rId24"/>
    <p:sldId id="426" r:id="rId25"/>
    <p:sldId id="347" r:id="rId26"/>
    <p:sldId id="348" r:id="rId27"/>
    <p:sldId id="349" r:id="rId28"/>
    <p:sldId id="350" r:id="rId29"/>
    <p:sldId id="351" r:id="rId30"/>
    <p:sldId id="352" r:id="rId31"/>
    <p:sldId id="424" r:id="rId32"/>
    <p:sldId id="354" r:id="rId33"/>
    <p:sldId id="409" r:id="rId34"/>
    <p:sldId id="355" r:id="rId35"/>
    <p:sldId id="357" r:id="rId36"/>
    <p:sldId id="358" r:id="rId37"/>
    <p:sldId id="356" r:id="rId38"/>
    <p:sldId id="430" r:id="rId39"/>
    <p:sldId id="359" r:id="rId40"/>
    <p:sldId id="360" r:id="rId41"/>
    <p:sldId id="361" r:id="rId42"/>
    <p:sldId id="362" r:id="rId43"/>
    <p:sldId id="363" r:id="rId44"/>
    <p:sldId id="364" r:id="rId45"/>
    <p:sldId id="365" r:id="rId46"/>
    <p:sldId id="366" r:id="rId47"/>
    <p:sldId id="367" r:id="rId48"/>
    <p:sldId id="410" r:id="rId49"/>
    <p:sldId id="368" r:id="rId50"/>
    <p:sldId id="369" r:id="rId51"/>
    <p:sldId id="370" r:id="rId52"/>
    <p:sldId id="371" r:id="rId53"/>
    <p:sldId id="372" r:id="rId54"/>
    <p:sldId id="373" r:id="rId55"/>
    <p:sldId id="374" r:id="rId56"/>
    <p:sldId id="376" r:id="rId57"/>
    <p:sldId id="375" r:id="rId58"/>
    <p:sldId id="378" r:id="rId59"/>
    <p:sldId id="379" r:id="rId60"/>
    <p:sldId id="380" r:id="rId61"/>
    <p:sldId id="381" r:id="rId62"/>
    <p:sldId id="411" r:id="rId63"/>
    <p:sldId id="412" r:id="rId64"/>
    <p:sldId id="382" r:id="rId65"/>
    <p:sldId id="383" r:id="rId66"/>
    <p:sldId id="434" r:id="rId67"/>
    <p:sldId id="384" r:id="rId68"/>
    <p:sldId id="385" r:id="rId69"/>
    <p:sldId id="386" r:id="rId70"/>
    <p:sldId id="387" r:id="rId71"/>
    <p:sldId id="388" r:id="rId72"/>
    <p:sldId id="389" r:id="rId73"/>
    <p:sldId id="390" r:id="rId74"/>
    <p:sldId id="391" r:id="rId75"/>
    <p:sldId id="431" r:id="rId76"/>
    <p:sldId id="392" r:id="rId77"/>
    <p:sldId id="393" r:id="rId78"/>
    <p:sldId id="394" r:id="rId79"/>
    <p:sldId id="395" r:id="rId80"/>
    <p:sldId id="416" r:id="rId81"/>
    <p:sldId id="423" r:id="rId82"/>
    <p:sldId id="396" r:id="rId83"/>
    <p:sldId id="398" r:id="rId84"/>
    <p:sldId id="432" r:id="rId85"/>
    <p:sldId id="419" r:id="rId86"/>
    <p:sldId id="399" r:id="rId87"/>
    <p:sldId id="400" r:id="rId88"/>
    <p:sldId id="433" r:id="rId89"/>
    <p:sldId id="420" r:id="rId90"/>
    <p:sldId id="402" r:id="rId91"/>
    <p:sldId id="428" r:id="rId92"/>
    <p:sldId id="429" r:id="rId93"/>
    <p:sldId id="427" r:id="rId94"/>
    <p:sldId id="421" r:id="rId95"/>
    <p:sldId id="403" r:id="rId96"/>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Rockwell" panose="02060603020205020403" pitchFamily="18" charset="77"/>
        <a:ea typeface="ＭＳ Ｐゴシック" panose="020B0600070205080204" pitchFamily="34" charset="-128"/>
        <a:cs typeface="+mn-cs"/>
      </a:defRPr>
    </a:lvl1pPr>
    <a:lvl2pPr marL="457200" algn="l" defTabSz="457200" rtl="0" fontAlgn="base">
      <a:spcBef>
        <a:spcPct val="0"/>
      </a:spcBef>
      <a:spcAft>
        <a:spcPct val="0"/>
      </a:spcAft>
      <a:defRPr sz="2400" kern="1200">
        <a:solidFill>
          <a:schemeClr val="tx1"/>
        </a:solidFill>
        <a:latin typeface="Rockwell" panose="02060603020205020403" pitchFamily="18" charset="77"/>
        <a:ea typeface="ＭＳ Ｐゴシック" panose="020B0600070205080204" pitchFamily="34" charset="-128"/>
        <a:cs typeface="+mn-cs"/>
      </a:defRPr>
    </a:lvl2pPr>
    <a:lvl3pPr marL="914400" algn="l" defTabSz="457200" rtl="0" fontAlgn="base">
      <a:spcBef>
        <a:spcPct val="0"/>
      </a:spcBef>
      <a:spcAft>
        <a:spcPct val="0"/>
      </a:spcAft>
      <a:defRPr sz="2400" kern="1200">
        <a:solidFill>
          <a:schemeClr val="tx1"/>
        </a:solidFill>
        <a:latin typeface="Rockwell" panose="02060603020205020403" pitchFamily="18" charset="77"/>
        <a:ea typeface="ＭＳ Ｐゴシック" panose="020B0600070205080204" pitchFamily="34" charset="-128"/>
        <a:cs typeface="+mn-cs"/>
      </a:defRPr>
    </a:lvl3pPr>
    <a:lvl4pPr marL="1371600" algn="l" defTabSz="457200" rtl="0" fontAlgn="base">
      <a:spcBef>
        <a:spcPct val="0"/>
      </a:spcBef>
      <a:spcAft>
        <a:spcPct val="0"/>
      </a:spcAft>
      <a:defRPr sz="2400" kern="1200">
        <a:solidFill>
          <a:schemeClr val="tx1"/>
        </a:solidFill>
        <a:latin typeface="Rockwell" panose="02060603020205020403" pitchFamily="18" charset="77"/>
        <a:ea typeface="ＭＳ Ｐゴシック" panose="020B0600070205080204" pitchFamily="34" charset="-128"/>
        <a:cs typeface="+mn-cs"/>
      </a:defRPr>
    </a:lvl4pPr>
    <a:lvl5pPr marL="1828800" algn="l" defTabSz="457200" rtl="0" fontAlgn="base">
      <a:spcBef>
        <a:spcPct val="0"/>
      </a:spcBef>
      <a:spcAft>
        <a:spcPct val="0"/>
      </a:spcAft>
      <a:defRPr sz="2400" kern="1200">
        <a:solidFill>
          <a:schemeClr val="tx1"/>
        </a:solidFill>
        <a:latin typeface="Rockwell" panose="02060603020205020403" pitchFamily="18" charset="77"/>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Rockwell" panose="02060603020205020403" pitchFamily="18" charset="77"/>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Rockwell" panose="02060603020205020403" pitchFamily="18" charset="77"/>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Rockwell" panose="02060603020205020403" pitchFamily="18" charset="77"/>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Rockwell" panose="02060603020205020403" pitchFamily="18" charset="77"/>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319">
          <p15:clr>
            <a:srgbClr val="A4A3A4"/>
          </p15:clr>
        </p15:guide>
        <p15:guide id="2" pos="418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p:restoredTop sz="94643"/>
  </p:normalViewPr>
  <p:slideViewPr>
    <p:cSldViewPr snapToGrid="0" snapToObjects="1">
      <p:cViewPr>
        <p:scale>
          <a:sx n="76" d="100"/>
          <a:sy n="76" d="100"/>
        </p:scale>
        <p:origin x="1448" y="1136"/>
      </p:cViewPr>
      <p:guideLst>
        <p:guide orient="horz" pos="319"/>
        <p:guide pos="4183"/>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6170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tableStyles" Target="tableStyle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handoutMaster" Target="handoutMasters/handoutMaster1.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AFE7254-CDCF-C445-9420-E8A798B3BC1E}"/>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94F52726-9209-A346-99B0-9C4FA40F0CDE}"/>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anose="020F0502020204030204" pitchFamily="34" charset="0"/>
              </a:defRPr>
            </a:lvl1pPr>
          </a:lstStyle>
          <a:p>
            <a:fld id="{66BCBF53-CC0D-4E48-B523-F06003181269}" type="datetime1">
              <a:rPr lang="fr-CH" altLang="fr-FR"/>
              <a:pPr/>
              <a:t>12.04.20</a:t>
            </a:fld>
            <a:endParaRPr lang="en-US" altLang="fr-FR"/>
          </a:p>
        </p:txBody>
      </p:sp>
      <p:sp>
        <p:nvSpPr>
          <p:cNvPr id="4" name="Footer Placeholder 3">
            <a:extLst>
              <a:ext uri="{FF2B5EF4-FFF2-40B4-BE49-F238E27FC236}">
                <a16:creationId xmlns:a16="http://schemas.microsoft.com/office/drawing/2014/main" id="{F6CD41CB-33ED-BC4D-B980-0BCF3A98080C}"/>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a:extLst>
              <a:ext uri="{FF2B5EF4-FFF2-40B4-BE49-F238E27FC236}">
                <a16:creationId xmlns:a16="http://schemas.microsoft.com/office/drawing/2014/main" id="{909ACD3A-7F15-5F48-8D20-AA3015250C7C}"/>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92739A4A-91CD-4C44-AAAB-12E47918CC9E}" type="slidenum">
              <a:rPr lang="en-US" altLang="fr-FR"/>
              <a:pPr/>
              <a:t>‹N°›</a:t>
            </a:fld>
            <a:endParaRPr lang="en-US" altLang="fr-FR"/>
          </a:p>
        </p:txBody>
      </p:sp>
    </p:spTree>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4ACF2D4-AC2A-544E-B3FF-8708CCC93285}"/>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6E020E3D-7A1B-644F-96C9-4202229FE1DD}"/>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anose="020F0502020204030204" pitchFamily="34" charset="0"/>
              </a:defRPr>
            </a:lvl1pPr>
          </a:lstStyle>
          <a:p>
            <a:fld id="{8CF29133-B3D7-AD4C-ADCA-A9D64F3E208B}" type="datetime1">
              <a:rPr lang="fr-CH" altLang="fr-FR"/>
              <a:pPr/>
              <a:t>12.04.20</a:t>
            </a:fld>
            <a:endParaRPr lang="en-US" altLang="fr-FR"/>
          </a:p>
        </p:txBody>
      </p:sp>
      <p:sp>
        <p:nvSpPr>
          <p:cNvPr id="4" name="Slide Image Placeholder 3">
            <a:extLst>
              <a:ext uri="{FF2B5EF4-FFF2-40B4-BE49-F238E27FC236}">
                <a16:creationId xmlns:a16="http://schemas.microsoft.com/office/drawing/2014/main" id="{2BF6A92C-7B52-2F43-956D-33E57DBA5108}"/>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17F2ADF5-599D-2047-82A9-805A2C880519}"/>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CH" noProof="0"/>
              <a:t>Click to edit Master text styles</a:t>
            </a:r>
          </a:p>
          <a:p>
            <a:pPr lvl="1"/>
            <a:r>
              <a:rPr lang="fr-CH" noProof="0"/>
              <a:t>Second level</a:t>
            </a:r>
          </a:p>
          <a:p>
            <a:pPr lvl="2"/>
            <a:r>
              <a:rPr lang="fr-CH" noProof="0"/>
              <a:t>Third level</a:t>
            </a:r>
          </a:p>
          <a:p>
            <a:pPr lvl="3"/>
            <a:r>
              <a:rPr lang="fr-CH" noProof="0"/>
              <a:t>Fourth level</a:t>
            </a:r>
          </a:p>
          <a:p>
            <a:pPr lvl="4"/>
            <a:r>
              <a:rPr lang="fr-CH" noProof="0"/>
              <a:t>Fifth level</a:t>
            </a:r>
            <a:endParaRPr lang="en-US" noProof="0"/>
          </a:p>
        </p:txBody>
      </p:sp>
      <p:sp>
        <p:nvSpPr>
          <p:cNvPr id="6" name="Footer Placeholder 5">
            <a:extLst>
              <a:ext uri="{FF2B5EF4-FFF2-40B4-BE49-F238E27FC236}">
                <a16:creationId xmlns:a16="http://schemas.microsoft.com/office/drawing/2014/main" id="{CD457265-B91D-A64C-BD14-16CBB55EA64B}"/>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6C416356-5D3A-7C43-96FE-81603522562D}"/>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9C9F1A9D-586A-A64B-88E4-3FE41F80DB22}" type="slidenum">
              <a:rPr lang="en-US" altLang="fr-FR"/>
              <a:pPr/>
              <a:t>‹N°›</a:t>
            </a:fld>
            <a:endParaRPr lang="en-US" altLang="fr-FR"/>
          </a:p>
        </p:txBody>
      </p:sp>
    </p:spTree>
  </p:cSld>
  <p:clrMap bg1="lt1" tx1="dk1" bg2="lt2" tx2="dk2" accent1="accent1" accent2="accent2" accent3="accent3" accent4="accent4" accent5="accent5" accent6="accent6" hlink="hlink" folHlink="folHlink"/>
  <p:hf sldNum="0"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uverture">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0" y="2570163"/>
            <a:ext cx="9144000" cy="4287837"/>
          </a:xfrm>
          <a:prstGeom prst="rect">
            <a:avLst/>
          </a:prstGeom>
        </p:spPr>
        <p:txBody>
          <a:bodyPr vert="horz"/>
          <a:lstStyle/>
          <a:p>
            <a:pPr lvl="0"/>
            <a:endParaRPr lang="en-US" noProof="0"/>
          </a:p>
        </p:txBody>
      </p:sp>
    </p:spTree>
    <p:extLst>
      <p:ext uri="{BB962C8B-B14F-4D97-AF65-F5344CB8AC3E}">
        <p14:creationId xmlns:p14="http://schemas.microsoft.com/office/powerpoint/2010/main" val="29943440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1 colonne titr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D142D0-4315-1546-A31E-D03D507A967F}"/>
              </a:ext>
            </a:extLst>
          </p:cNvPr>
          <p:cNvSpPr/>
          <p:nvPr userDrawn="1"/>
        </p:nvSpPr>
        <p:spPr>
          <a:xfrm>
            <a:off x="-93663" y="217488"/>
            <a:ext cx="6488113" cy="588962"/>
          </a:xfrm>
          <a:prstGeom prst="rect">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pic>
        <p:nvPicPr>
          <p:cNvPr id="5" name="Picture 20" descr="pointille_titre.png">
            <a:extLst>
              <a:ext uri="{FF2B5EF4-FFF2-40B4-BE49-F238E27FC236}">
                <a16:creationId xmlns:a16="http://schemas.microsoft.com/office/drawing/2014/main" id="{0D0B16FF-6D59-BE46-9FC6-E39BE0D9FAC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35175" y="233363"/>
            <a:ext cx="8258175"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8" descr="vignette_haut.png">
            <a:extLst>
              <a:ext uri="{FF2B5EF4-FFF2-40B4-BE49-F238E27FC236}">
                <a16:creationId xmlns:a16="http://schemas.microsoft.com/office/drawing/2014/main" id="{197AAF40-D413-1044-A61C-ED25CB5F436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4"/>
          <p:cNvSpPr>
            <a:spLocks noGrp="1"/>
          </p:cNvSpPr>
          <p:nvPr>
            <p:ph type="body" sz="quarter" idx="12"/>
          </p:nvPr>
        </p:nvSpPr>
        <p:spPr>
          <a:xfrm>
            <a:off x="162000" y="1058333"/>
            <a:ext cx="8787267" cy="517260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6" name="Title Placeholder 17"/>
          <p:cNvSpPr>
            <a:spLocks noGrp="1"/>
          </p:cNvSpPr>
          <p:nvPr>
            <p:ph type="title"/>
          </p:nvPr>
        </p:nvSpPr>
        <p:spPr>
          <a:xfrm>
            <a:off x="67729" y="217634"/>
            <a:ext cx="6155269" cy="563672"/>
          </a:xfrm>
          <a:prstGeom prst="rect">
            <a:avLst/>
          </a:prstGeom>
        </p:spPr>
        <p:txBody>
          <a:bodyPr vert="horz" lIns="91440" tIns="45720" rIns="91440" bIns="45720" rtlCol="0" anchor="ctr" anchorCtr="0">
            <a:noAutofit/>
          </a:bodyPr>
          <a:lstStyle>
            <a:lvl1pPr>
              <a:defRPr sz="2800" cap="none"/>
            </a:lvl1pPr>
          </a:lstStyle>
          <a:p>
            <a:r>
              <a:rPr lang="fr-CH"/>
              <a:t>Cliquez et modifiez le titre</a:t>
            </a:r>
            <a:endParaRPr lang="en-US" dirty="0"/>
          </a:p>
        </p:txBody>
      </p:sp>
    </p:spTree>
    <p:extLst>
      <p:ext uri="{BB962C8B-B14F-4D97-AF65-F5344CB8AC3E}">
        <p14:creationId xmlns:p14="http://schemas.microsoft.com/office/powerpoint/2010/main" val="316982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 colonne sans titre">
    <p:spTree>
      <p:nvGrpSpPr>
        <p:cNvPr id="1" name=""/>
        <p:cNvGrpSpPr/>
        <p:nvPr/>
      </p:nvGrpSpPr>
      <p:grpSpPr>
        <a:xfrm>
          <a:off x="0" y="0"/>
          <a:ext cx="0" cy="0"/>
          <a:chOff x="0" y="0"/>
          <a:chExt cx="0" cy="0"/>
        </a:xfrm>
      </p:grpSpPr>
      <p:pic>
        <p:nvPicPr>
          <p:cNvPr id="3" name="Picture 5" descr="vignette_haut.png">
            <a:extLst>
              <a:ext uri="{FF2B5EF4-FFF2-40B4-BE49-F238E27FC236}">
                <a16:creationId xmlns:a16="http://schemas.microsoft.com/office/drawing/2014/main" id="{95D02997-39A8-3642-8B75-5171CA603CE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4"/>
          <p:cNvSpPr>
            <a:spLocks noGrp="1"/>
          </p:cNvSpPr>
          <p:nvPr>
            <p:ph type="body" sz="quarter" idx="12"/>
          </p:nvPr>
        </p:nvSpPr>
        <p:spPr>
          <a:xfrm>
            <a:off x="162000" y="406401"/>
            <a:ext cx="8787267" cy="5824538"/>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17308482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colonnes texte">
    <p:spTree>
      <p:nvGrpSpPr>
        <p:cNvPr id="1" name=""/>
        <p:cNvGrpSpPr/>
        <p:nvPr/>
      </p:nvGrpSpPr>
      <p:grpSpPr>
        <a:xfrm>
          <a:off x="0" y="0"/>
          <a:ext cx="0" cy="0"/>
          <a:chOff x="0" y="0"/>
          <a:chExt cx="0" cy="0"/>
        </a:xfrm>
      </p:grpSpPr>
      <p:pic>
        <p:nvPicPr>
          <p:cNvPr id="4" name="Picture 6" descr="vignette_haut.png">
            <a:extLst>
              <a:ext uri="{FF2B5EF4-FFF2-40B4-BE49-F238E27FC236}">
                <a16:creationId xmlns:a16="http://schemas.microsoft.com/office/drawing/2014/main" id="{AA1E51A8-EA56-2449-9B58-B7FC636C1E8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4"/>
          <p:cNvSpPr>
            <a:spLocks noGrp="1"/>
          </p:cNvSpPr>
          <p:nvPr>
            <p:ph type="body" sz="quarter" idx="12"/>
          </p:nvPr>
        </p:nvSpPr>
        <p:spPr>
          <a:xfrm>
            <a:off x="162000" y="322265"/>
            <a:ext cx="4291467" cy="5689070"/>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3" name="Text Placeholder 4"/>
          <p:cNvSpPr>
            <a:spLocks noGrp="1"/>
          </p:cNvSpPr>
          <p:nvPr>
            <p:ph type="body" sz="quarter" idx="13"/>
          </p:nvPr>
        </p:nvSpPr>
        <p:spPr>
          <a:xfrm>
            <a:off x="4642983" y="1056639"/>
            <a:ext cx="4291467" cy="495469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Tree>
    <p:extLst>
      <p:ext uri="{BB962C8B-B14F-4D97-AF65-F5344CB8AC3E}">
        <p14:creationId xmlns:p14="http://schemas.microsoft.com/office/powerpoint/2010/main" val="30303370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colonnes titre">
    <p:spTree>
      <p:nvGrpSpPr>
        <p:cNvPr id="1" name=""/>
        <p:cNvGrpSpPr/>
        <p:nvPr/>
      </p:nvGrpSpPr>
      <p:grpSpPr>
        <a:xfrm>
          <a:off x="0" y="0"/>
          <a:ext cx="0" cy="0"/>
          <a:chOff x="0" y="0"/>
          <a:chExt cx="0" cy="0"/>
        </a:xfrm>
      </p:grpSpPr>
      <p:pic>
        <p:nvPicPr>
          <p:cNvPr id="5" name="Picture 11" descr="vignette_haut.png">
            <a:extLst>
              <a:ext uri="{FF2B5EF4-FFF2-40B4-BE49-F238E27FC236}">
                <a16:creationId xmlns:a16="http://schemas.microsoft.com/office/drawing/2014/main" id="{3813EA87-D325-774A-89CF-D85151748CB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F7D529A4-B8A3-924E-9ADB-BD35EFCF57A9}"/>
              </a:ext>
            </a:extLst>
          </p:cNvPr>
          <p:cNvSpPr/>
          <p:nvPr userDrawn="1"/>
        </p:nvSpPr>
        <p:spPr>
          <a:xfrm>
            <a:off x="-93663" y="217488"/>
            <a:ext cx="4081463" cy="588962"/>
          </a:xfrm>
          <a:prstGeom prst="rect">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pic>
        <p:nvPicPr>
          <p:cNvPr id="7" name="Picture 18" descr="pointille_titre.png">
            <a:extLst>
              <a:ext uri="{FF2B5EF4-FFF2-40B4-BE49-F238E27FC236}">
                <a16:creationId xmlns:a16="http://schemas.microsoft.com/office/drawing/2014/main" id="{E741BCD2-4C4C-D74C-92FB-163B4BC86AE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01875" y="233363"/>
            <a:ext cx="6245225"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Placeholder 4"/>
          <p:cNvSpPr>
            <a:spLocks noGrp="1"/>
          </p:cNvSpPr>
          <p:nvPr>
            <p:ph type="body" sz="quarter" idx="12"/>
          </p:nvPr>
        </p:nvSpPr>
        <p:spPr>
          <a:xfrm>
            <a:off x="162000" y="1066799"/>
            <a:ext cx="4291467" cy="494453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6" name="Text Placeholder 4"/>
          <p:cNvSpPr>
            <a:spLocks noGrp="1"/>
          </p:cNvSpPr>
          <p:nvPr>
            <p:ph type="body" sz="quarter" idx="15"/>
          </p:nvPr>
        </p:nvSpPr>
        <p:spPr>
          <a:xfrm>
            <a:off x="4642983" y="1066799"/>
            <a:ext cx="4291467" cy="494453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18" name="Title Placeholder 17"/>
          <p:cNvSpPr>
            <a:spLocks noGrp="1"/>
          </p:cNvSpPr>
          <p:nvPr>
            <p:ph type="title"/>
          </p:nvPr>
        </p:nvSpPr>
        <p:spPr>
          <a:xfrm>
            <a:off x="67730" y="217634"/>
            <a:ext cx="3872428" cy="563672"/>
          </a:xfrm>
          <a:prstGeom prst="rect">
            <a:avLst/>
          </a:prstGeom>
        </p:spPr>
        <p:txBody>
          <a:bodyPr vert="horz" lIns="91440" tIns="45720" rIns="91440" bIns="45720" rtlCol="0" anchor="ctr" anchorCtr="0">
            <a:noAutofit/>
          </a:bodyPr>
          <a:lstStyle>
            <a:lvl1pPr>
              <a:defRPr sz="2800" cap="none"/>
            </a:lvl1pPr>
          </a:lstStyle>
          <a:p>
            <a:r>
              <a:rPr lang="fr-CH"/>
              <a:t>Cliquez et modifiez le titre</a:t>
            </a:r>
            <a:endParaRPr lang="en-US" dirty="0"/>
          </a:p>
        </p:txBody>
      </p:sp>
    </p:spTree>
    <p:extLst>
      <p:ext uri="{BB962C8B-B14F-4D97-AF65-F5344CB8AC3E}">
        <p14:creationId xmlns:p14="http://schemas.microsoft.com/office/powerpoint/2010/main" val="22337721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colonnes titre long">
    <p:spTree>
      <p:nvGrpSpPr>
        <p:cNvPr id="1" name=""/>
        <p:cNvGrpSpPr/>
        <p:nvPr/>
      </p:nvGrpSpPr>
      <p:grpSpPr>
        <a:xfrm>
          <a:off x="0" y="0"/>
          <a:ext cx="0" cy="0"/>
          <a:chOff x="0" y="0"/>
          <a:chExt cx="0" cy="0"/>
        </a:xfrm>
      </p:grpSpPr>
      <p:pic>
        <p:nvPicPr>
          <p:cNvPr id="5" name="Picture 11" descr="vignette_haut.png">
            <a:extLst>
              <a:ext uri="{FF2B5EF4-FFF2-40B4-BE49-F238E27FC236}">
                <a16:creationId xmlns:a16="http://schemas.microsoft.com/office/drawing/2014/main" id="{84FA4597-18F1-A44A-8412-E72BCEBC2FA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B69B3D01-6AF1-E64F-9532-815CCB987343}"/>
              </a:ext>
            </a:extLst>
          </p:cNvPr>
          <p:cNvSpPr/>
          <p:nvPr userDrawn="1"/>
        </p:nvSpPr>
        <p:spPr>
          <a:xfrm>
            <a:off x="-103188" y="217488"/>
            <a:ext cx="5213351" cy="588962"/>
          </a:xfrm>
          <a:prstGeom prst="rect">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pic>
        <p:nvPicPr>
          <p:cNvPr id="7" name="Picture 16" descr="pointille_titre.png">
            <a:extLst>
              <a:ext uri="{FF2B5EF4-FFF2-40B4-BE49-F238E27FC236}">
                <a16:creationId xmlns:a16="http://schemas.microsoft.com/office/drawing/2014/main" id="{C350561F-786F-FE47-A725-F5F8C103EDB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84275" y="233363"/>
            <a:ext cx="6245225"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4"/>
          <p:cNvSpPr>
            <a:spLocks noGrp="1"/>
          </p:cNvSpPr>
          <p:nvPr>
            <p:ph type="body" sz="quarter" idx="12"/>
          </p:nvPr>
        </p:nvSpPr>
        <p:spPr>
          <a:xfrm>
            <a:off x="162000" y="1066799"/>
            <a:ext cx="5606195" cy="494453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dirty="0"/>
              <a:t>Cliquez pour modifier les styles du texte du masque</a:t>
            </a:r>
          </a:p>
          <a:p>
            <a:pPr lvl="1"/>
            <a:r>
              <a:rPr lang="fr-CH" dirty="0"/>
              <a:t>Deuxième niveau</a:t>
            </a:r>
          </a:p>
          <a:p>
            <a:pPr lvl="2"/>
            <a:r>
              <a:rPr lang="fr-CH" dirty="0"/>
              <a:t>Troisième niveau</a:t>
            </a:r>
          </a:p>
          <a:p>
            <a:pPr lvl="3"/>
            <a:r>
              <a:rPr lang="fr-CH" dirty="0"/>
              <a:t>Quatrième niveau</a:t>
            </a:r>
          </a:p>
          <a:p>
            <a:pPr lvl="4"/>
            <a:r>
              <a:rPr lang="fr-CH" dirty="0"/>
              <a:t>Cinquième niveau</a:t>
            </a:r>
            <a:endParaRPr lang="en-US" dirty="0"/>
          </a:p>
        </p:txBody>
      </p:sp>
      <p:sp>
        <p:nvSpPr>
          <p:cNvPr id="16" name="Title Placeholder 17"/>
          <p:cNvSpPr>
            <a:spLocks noGrp="1"/>
          </p:cNvSpPr>
          <p:nvPr>
            <p:ph type="title"/>
          </p:nvPr>
        </p:nvSpPr>
        <p:spPr>
          <a:xfrm>
            <a:off x="67730" y="217634"/>
            <a:ext cx="3872428" cy="563672"/>
          </a:xfrm>
          <a:prstGeom prst="rect">
            <a:avLst/>
          </a:prstGeom>
        </p:spPr>
        <p:txBody>
          <a:bodyPr vert="horz" lIns="91440" tIns="45720" rIns="91440" bIns="45720" rtlCol="0" anchor="ctr" anchorCtr="0">
            <a:noAutofit/>
          </a:bodyPr>
          <a:lstStyle>
            <a:lvl1pPr>
              <a:defRPr sz="2800" cap="none"/>
            </a:lvl1pPr>
          </a:lstStyle>
          <a:p>
            <a:r>
              <a:rPr lang="fr-CH"/>
              <a:t>Cliquez et modifiez le titre</a:t>
            </a:r>
            <a:endParaRPr lang="en-US" dirty="0"/>
          </a:p>
        </p:txBody>
      </p:sp>
      <p:sp>
        <p:nvSpPr>
          <p:cNvPr id="9" name="Picture Placeholder 5"/>
          <p:cNvSpPr>
            <a:spLocks noGrp="1"/>
          </p:cNvSpPr>
          <p:nvPr>
            <p:ph type="pic" sz="quarter" idx="13"/>
          </p:nvPr>
        </p:nvSpPr>
        <p:spPr>
          <a:xfrm>
            <a:off x="5957721" y="1066799"/>
            <a:ext cx="2988000" cy="4944536"/>
          </a:xfrm>
          <a:prstGeom prst="rect">
            <a:avLst/>
          </a:prstGeom>
        </p:spPr>
        <p:txBody>
          <a:bodyPr vert="horz"/>
          <a:lstStyle/>
          <a:p>
            <a:pPr lvl="0"/>
            <a:endParaRPr lang="en-US" noProof="0" dirty="0"/>
          </a:p>
        </p:txBody>
      </p:sp>
    </p:spTree>
    <p:extLst>
      <p:ext uri="{BB962C8B-B14F-4D97-AF65-F5344CB8AC3E}">
        <p14:creationId xmlns:p14="http://schemas.microsoft.com/office/powerpoint/2010/main" val="41092830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2 colonnes titre long">
    <p:spTree>
      <p:nvGrpSpPr>
        <p:cNvPr id="1" name=""/>
        <p:cNvGrpSpPr/>
        <p:nvPr/>
      </p:nvGrpSpPr>
      <p:grpSpPr>
        <a:xfrm>
          <a:off x="0" y="0"/>
          <a:ext cx="0" cy="0"/>
          <a:chOff x="0" y="0"/>
          <a:chExt cx="0" cy="0"/>
        </a:xfrm>
      </p:grpSpPr>
      <p:pic>
        <p:nvPicPr>
          <p:cNvPr id="4" name="Picture 11" descr="vignette_haut.png">
            <a:extLst>
              <a:ext uri="{FF2B5EF4-FFF2-40B4-BE49-F238E27FC236}">
                <a16:creationId xmlns:a16="http://schemas.microsoft.com/office/drawing/2014/main" id="{36B72AF2-920A-4A41-BCC7-1D87C7BB5E9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4"/>
          <p:cNvSpPr>
            <a:spLocks noGrp="1"/>
          </p:cNvSpPr>
          <p:nvPr>
            <p:ph type="body" sz="quarter" idx="12"/>
          </p:nvPr>
        </p:nvSpPr>
        <p:spPr>
          <a:xfrm>
            <a:off x="162000" y="1066799"/>
            <a:ext cx="5606195" cy="494453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dirty="0"/>
              <a:t>Cliquez pour modifier les styles du texte du masque</a:t>
            </a:r>
          </a:p>
          <a:p>
            <a:pPr lvl="1"/>
            <a:r>
              <a:rPr lang="fr-CH" dirty="0"/>
              <a:t>Deuxième niveau</a:t>
            </a:r>
          </a:p>
          <a:p>
            <a:pPr lvl="2"/>
            <a:r>
              <a:rPr lang="fr-CH" dirty="0"/>
              <a:t>Troisième niveau</a:t>
            </a:r>
          </a:p>
          <a:p>
            <a:pPr lvl="3"/>
            <a:r>
              <a:rPr lang="fr-CH" dirty="0"/>
              <a:t>Quatrième niveau</a:t>
            </a:r>
          </a:p>
          <a:p>
            <a:pPr lvl="4"/>
            <a:r>
              <a:rPr lang="fr-CH" dirty="0"/>
              <a:t>Cinquième niveau</a:t>
            </a:r>
            <a:endParaRPr lang="en-US" dirty="0"/>
          </a:p>
        </p:txBody>
      </p:sp>
      <p:sp>
        <p:nvSpPr>
          <p:cNvPr id="9" name="Picture Placeholder 5"/>
          <p:cNvSpPr>
            <a:spLocks noGrp="1"/>
          </p:cNvSpPr>
          <p:nvPr>
            <p:ph type="pic" sz="quarter" idx="13"/>
          </p:nvPr>
        </p:nvSpPr>
        <p:spPr>
          <a:xfrm>
            <a:off x="5957721" y="1066799"/>
            <a:ext cx="2988000" cy="4944536"/>
          </a:xfrm>
          <a:prstGeom prst="rect">
            <a:avLst/>
          </a:prstGeom>
        </p:spPr>
        <p:txBody>
          <a:bodyPr vert="horz"/>
          <a:lstStyle/>
          <a:p>
            <a:pPr lvl="0"/>
            <a:endParaRPr lang="en-US" noProof="0" dirty="0"/>
          </a:p>
        </p:txBody>
      </p:sp>
    </p:spTree>
    <p:extLst>
      <p:ext uri="{BB962C8B-B14F-4D97-AF65-F5344CB8AC3E}">
        <p14:creationId xmlns:p14="http://schemas.microsoft.com/office/powerpoint/2010/main" val="35406529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2 colonnes titre long">
    <p:spTree>
      <p:nvGrpSpPr>
        <p:cNvPr id="1" name=""/>
        <p:cNvGrpSpPr/>
        <p:nvPr/>
      </p:nvGrpSpPr>
      <p:grpSpPr>
        <a:xfrm>
          <a:off x="0" y="0"/>
          <a:ext cx="0" cy="0"/>
          <a:chOff x="0" y="0"/>
          <a:chExt cx="0" cy="0"/>
        </a:xfrm>
      </p:grpSpPr>
      <p:pic>
        <p:nvPicPr>
          <p:cNvPr id="4" name="Picture 11" descr="vignette_haut.png">
            <a:extLst>
              <a:ext uri="{FF2B5EF4-FFF2-40B4-BE49-F238E27FC236}">
                <a16:creationId xmlns:a16="http://schemas.microsoft.com/office/drawing/2014/main" id="{0F6386A5-4F31-AE4F-B44D-3F3A7021D2B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4"/>
          <p:cNvSpPr>
            <a:spLocks noGrp="1"/>
          </p:cNvSpPr>
          <p:nvPr>
            <p:ph type="body" sz="quarter" idx="12"/>
          </p:nvPr>
        </p:nvSpPr>
        <p:spPr>
          <a:xfrm>
            <a:off x="162000" y="1066799"/>
            <a:ext cx="4291467" cy="494453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dirty="0"/>
              <a:t>Cliquez pour modifier les styles du texte du masque</a:t>
            </a:r>
          </a:p>
          <a:p>
            <a:pPr lvl="1"/>
            <a:r>
              <a:rPr lang="fr-CH" dirty="0"/>
              <a:t>Deuxième niveau</a:t>
            </a:r>
          </a:p>
          <a:p>
            <a:pPr lvl="2"/>
            <a:r>
              <a:rPr lang="fr-CH" dirty="0"/>
              <a:t>Troisième niveau</a:t>
            </a:r>
          </a:p>
          <a:p>
            <a:pPr lvl="3"/>
            <a:r>
              <a:rPr lang="fr-CH" dirty="0"/>
              <a:t>Quatrième niveau</a:t>
            </a:r>
          </a:p>
          <a:p>
            <a:pPr lvl="4"/>
            <a:r>
              <a:rPr lang="fr-CH" dirty="0"/>
              <a:t>Cinquième niveau</a:t>
            </a:r>
            <a:endParaRPr lang="en-US" dirty="0"/>
          </a:p>
        </p:txBody>
      </p:sp>
      <p:sp>
        <p:nvSpPr>
          <p:cNvPr id="8" name="Picture Placeholder 16"/>
          <p:cNvSpPr>
            <a:spLocks noGrp="1"/>
          </p:cNvSpPr>
          <p:nvPr>
            <p:ph type="pic" sz="quarter" idx="13"/>
          </p:nvPr>
        </p:nvSpPr>
        <p:spPr>
          <a:xfrm>
            <a:off x="4667250" y="1066799"/>
            <a:ext cx="4159250" cy="4944535"/>
          </a:xfrm>
          <a:prstGeom prst="rect">
            <a:avLst/>
          </a:prstGeom>
        </p:spPr>
        <p:txBody>
          <a:bodyPr vert="horz"/>
          <a:lstStyle/>
          <a:p>
            <a:pPr lvl="0"/>
            <a:r>
              <a:rPr lang="fr-CH" noProof="0" dirty="0"/>
              <a:t>Faire glisser l'image vers l'espace réservé ou cliquer sur l'icône pour l'ajouter</a:t>
            </a:r>
            <a:endParaRPr lang="en-US" noProof="0" dirty="0"/>
          </a:p>
        </p:txBody>
      </p:sp>
    </p:spTree>
    <p:extLst>
      <p:ext uri="{BB962C8B-B14F-4D97-AF65-F5344CB8AC3E}">
        <p14:creationId xmlns:p14="http://schemas.microsoft.com/office/powerpoint/2010/main" val="27081610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Rounded Rectangle 9">
            <a:extLst>
              <a:ext uri="{FF2B5EF4-FFF2-40B4-BE49-F238E27FC236}">
                <a16:creationId xmlns:a16="http://schemas.microsoft.com/office/drawing/2014/main" id="{EF799AFD-8CC9-554B-9E6B-5D03E11E9822}"/>
              </a:ext>
            </a:extLst>
          </p:cNvPr>
          <p:cNvSpPr/>
          <p:nvPr userDrawn="1"/>
        </p:nvSpPr>
        <p:spPr>
          <a:xfrm>
            <a:off x="182563" y="131763"/>
            <a:ext cx="8748712" cy="5984875"/>
          </a:xfrm>
          <a:prstGeom prst="roundRect">
            <a:avLst>
              <a:gd name="adj" fmla="val 4109"/>
            </a:avLst>
          </a:prstGeom>
          <a:solidFill>
            <a:srgbClr val="3599D9"/>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6" name="TextBox 13">
            <a:extLst>
              <a:ext uri="{FF2B5EF4-FFF2-40B4-BE49-F238E27FC236}">
                <a16:creationId xmlns:a16="http://schemas.microsoft.com/office/drawing/2014/main" id="{09D2C79F-7FD1-8848-BCCA-491D3717C258}"/>
              </a:ext>
            </a:extLst>
          </p:cNvPr>
          <p:cNvSpPr txBox="1">
            <a:spLocks noChangeArrowheads="1"/>
          </p:cNvSpPr>
          <p:nvPr userDrawn="1"/>
        </p:nvSpPr>
        <p:spPr bwMode="auto">
          <a:xfrm>
            <a:off x="1066800" y="396875"/>
            <a:ext cx="37592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Rockwell" charset="0"/>
                <a:ea typeface="ＭＳ Ｐゴシック" charset="0"/>
                <a:cs typeface="ＭＳ Ｐゴシック" charset="0"/>
              </a:defRPr>
            </a:lvl1pPr>
            <a:lvl2pPr marL="742950" indent="-285750">
              <a:defRPr>
                <a:solidFill>
                  <a:schemeClr val="tx1"/>
                </a:solidFill>
                <a:latin typeface="Rockwell" charset="0"/>
                <a:ea typeface="ＭＳ Ｐゴシック" charset="0"/>
              </a:defRPr>
            </a:lvl2pPr>
            <a:lvl3pPr marL="1143000" indent="-228600">
              <a:defRPr>
                <a:solidFill>
                  <a:schemeClr val="tx1"/>
                </a:solidFill>
                <a:latin typeface="Rockwell" charset="0"/>
                <a:ea typeface="ＭＳ Ｐゴシック" charset="0"/>
              </a:defRPr>
            </a:lvl3pPr>
            <a:lvl4pPr marL="1600200" indent="-228600">
              <a:defRPr>
                <a:solidFill>
                  <a:schemeClr val="tx1"/>
                </a:solidFill>
                <a:latin typeface="Rockwell" charset="0"/>
                <a:ea typeface="ＭＳ Ｐゴシック" charset="0"/>
              </a:defRPr>
            </a:lvl4pPr>
            <a:lvl5pPr marL="2057400" indent="-228600">
              <a:defRPr>
                <a:solidFill>
                  <a:schemeClr val="tx1"/>
                </a:solidFill>
                <a:latin typeface="Rockwell" charset="0"/>
                <a:ea typeface="ＭＳ Ｐゴシック" charset="0"/>
              </a:defRPr>
            </a:lvl5pPr>
            <a:lvl6pPr marL="2514600" indent="-228600" fontAlgn="base">
              <a:spcBef>
                <a:spcPct val="0"/>
              </a:spcBef>
              <a:spcAft>
                <a:spcPct val="0"/>
              </a:spcAft>
              <a:defRPr>
                <a:solidFill>
                  <a:schemeClr val="tx1"/>
                </a:solidFill>
                <a:latin typeface="Rockwell" charset="0"/>
                <a:ea typeface="ＭＳ Ｐゴシック" charset="0"/>
              </a:defRPr>
            </a:lvl6pPr>
            <a:lvl7pPr marL="2971800" indent="-228600" fontAlgn="base">
              <a:spcBef>
                <a:spcPct val="0"/>
              </a:spcBef>
              <a:spcAft>
                <a:spcPct val="0"/>
              </a:spcAft>
              <a:defRPr>
                <a:solidFill>
                  <a:schemeClr val="tx1"/>
                </a:solidFill>
                <a:latin typeface="Rockwell" charset="0"/>
                <a:ea typeface="ＭＳ Ｐゴシック" charset="0"/>
              </a:defRPr>
            </a:lvl7pPr>
            <a:lvl8pPr marL="3429000" indent="-228600" fontAlgn="base">
              <a:spcBef>
                <a:spcPct val="0"/>
              </a:spcBef>
              <a:spcAft>
                <a:spcPct val="0"/>
              </a:spcAft>
              <a:defRPr>
                <a:solidFill>
                  <a:schemeClr val="tx1"/>
                </a:solidFill>
                <a:latin typeface="Rockwell" charset="0"/>
                <a:ea typeface="ＭＳ Ｐゴシック" charset="0"/>
              </a:defRPr>
            </a:lvl8pPr>
            <a:lvl9pPr marL="3886200" indent="-228600" fontAlgn="base">
              <a:spcBef>
                <a:spcPct val="0"/>
              </a:spcBef>
              <a:spcAft>
                <a:spcPct val="0"/>
              </a:spcAft>
              <a:defRPr>
                <a:solidFill>
                  <a:schemeClr val="tx1"/>
                </a:solidFill>
                <a:latin typeface="Rockwell" charset="0"/>
                <a:ea typeface="ＭＳ Ｐゴシック" charset="0"/>
              </a:defRPr>
            </a:lvl9pPr>
          </a:lstStyle>
          <a:p>
            <a:pPr>
              <a:defRPr/>
            </a:pPr>
            <a:endParaRPr lang="fr-FR" sz="1800">
              <a:latin typeface="Calibri" charset="0"/>
            </a:endParaRPr>
          </a:p>
        </p:txBody>
      </p:sp>
      <p:sp>
        <p:nvSpPr>
          <p:cNvPr id="7" name="TextBox 14">
            <a:extLst>
              <a:ext uri="{FF2B5EF4-FFF2-40B4-BE49-F238E27FC236}">
                <a16:creationId xmlns:a16="http://schemas.microsoft.com/office/drawing/2014/main" id="{66708898-A52E-5641-B5DF-268E9ADCADDF}"/>
              </a:ext>
            </a:extLst>
          </p:cNvPr>
          <p:cNvSpPr txBox="1">
            <a:spLocks noChangeArrowheads="1"/>
          </p:cNvSpPr>
          <p:nvPr userDrawn="1"/>
        </p:nvSpPr>
        <p:spPr bwMode="auto">
          <a:xfrm>
            <a:off x="955675" y="309563"/>
            <a:ext cx="408305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Rockwell" charset="0"/>
                <a:ea typeface="ＭＳ Ｐゴシック" charset="0"/>
                <a:cs typeface="ＭＳ Ｐゴシック" charset="0"/>
              </a:defRPr>
            </a:lvl1pPr>
            <a:lvl2pPr marL="742950" indent="-285750">
              <a:defRPr>
                <a:solidFill>
                  <a:schemeClr val="tx1"/>
                </a:solidFill>
                <a:latin typeface="Rockwell" charset="0"/>
                <a:ea typeface="ＭＳ Ｐゴシック" charset="0"/>
              </a:defRPr>
            </a:lvl2pPr>
            <a:lvl3pPr marL="1143000" indent="-228600">
              <a:defRPr>
                <a:solidFill>
                  <a:schemeClr val="tx1"/>
                </a:solidFill>
                <a:latin typeface="Rockwell" charset="0"/>
                <a:ea typeface="ＭＳ Ｐゴシック" charset="0"/>
              </a:defRPr>
            </a:lvl3pPr>
            <a:lvl4pPr marL="1600200" indent="-228600">
              <a:defRPr>
                <a:solidFill>
                  <a:schemeClr val="tx1"/>
                </a:solidFill>
                <a:latin typeface="Rockwell" charset="0"/>
                <a:ea typeface="ＭＳ Ｐゴシック" charset="0"/>
              </a:defRPr>
            </a:lvl4pPr>
            <a:lvl5pPr marL="2057400" indent="-228600">
              <a:defRPr>
                <a:solidFill>
                  <a:schemeClr val="tx1"/>
                </a:solidFill>
                <a:latin typeface="Rockwell" charset="0"/>
                <a:ea typeface="ＭＳ Ｐゴシック" charset="0"/>
              </a:defRPr>
            </a:lvl5pPr>
            <a:lvl6pPr marL="2514600" indent="-228600" fontAlgn="base">
              <a:spcBef>
                <a:spcPct val="0"/>
              </a:spcBef>
              <a:spcAft>
                <a:spcPct val="0"/>
              </a:spcAft>
              <a:defRPr>
                <a:solidFill>
                  <a:schemeClr val="tx1"/>
                </a:solidFill>
                <a:latin typeface="Rockwell" charset="0"/>
                <a:ea typeface="ＭＳ Ｐゴシック" charset="0"/>
              </a:defRPr>
            </a:lvl6pPr>
            <a:lvl7pPr marL="2971800" indent="-228600" fontAlgn="base">
              <a:spcBef>
                <a:spcPct val="0"/>
              </a:spcBef>
              <a:spcAft>
                <a:spcPct val="0"/>
              </a:spcAft>
              <a:defRPr>
                <a:solidFill>
                  <a:schemeClr val="tx1"/>
                </a:solidFill>
                <a:latin typeface="Rockwell" charset="0"/>
                <a:ea typeface="ＭＳ Ｐゴシック" charset="0"/>
              </a:defRPr>
            </a:lvl7pPr>
            <a:lvl8pPr marL="3429000" indent="-228600" fontAlgn="base">
              <a:spcBef>
                <a:spcPct val="0"/>
              </a:spcBef>
              <a:spcAft>
                <a:spcPct val="0"/>
              </a:spcAft>
              <a:defRPr>
                <a:solidFill>
                  <a:schemeClr val="tx1"/>
                </a:solidFill>
                <a:latin typeface="Rockwell" charset="0"/>
                <a:ea typeface="ＭＳ Ｐゴシック" charset="0"/>
              </a:defRPr>
            </a:lvl8pPr>
            <a:lvl9pPr marL="3886200" indent="-228600" fontAlgn="base">
              <a:spcBef>
                <a:spcPct val="0"/>
              </a:spcBef>
              <a:spcAft>
                <a:spcPct val="0"/>
              </a:spcAft>
              <a:defRPr>
                <a:solidFill>
                  <a:schemeClr val="tx1"/>
                </a:solidFill>
                <a:latin typeface="Rockwell" charset="0"/>
                <a:ea typeface="ＭＳ Ｐゴシック" charset="0"/>
              </a:defRPr>
            </a:lvl9pPr>
          </a:lstStyle>
          <a:p>
            <a:pPr>
              <a:defRPr/>
            </a:pPr>
            <a:r>
              <a:rPr lang="fr-CH" sz="2800">
                <a:solidFill>
                  <a:srgbClr val="FFFFFF"/>
                </a:solidFill>
                <a:latin typeface="Cambria" charset="0"/>
                <a:cs typeface="Cambria" charset="0"/>
              </a:rPr>
              <a:t> </a:t>
            </a:r>
          </a:p>
          <a:p>
            <a:pPr>
              <a:defRPr/>
            </a:pPr>
            <a:endParaRPr lang="en-US" sz="1800">
              <a:latin typeface="Calibri" charset="0"/>
            </a:endParaRPr>
          </a:p>
        </p:txBody>
      </p:sp>
      <p:pic>
        <p:nvPicPr>
          <p:cNvPr id="8" name="Picture 15" descr="vignette_haut.png">
            <a:extLst>
              <a:ext uri="{FF2B5EF4-FFF2-40B4-BE49-F238E27FC236}">
                <a16:creationId xmlns:a16="http://schemas.microsoft.com/office/drawing/2014/main" id="{9FE8A1F0-ACCB-B94F-86D7-3E34492B747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7" descr="rouages.png">
            <a:extLst>
              <a:ext uri="{FF2B5EF4-FFF2-40B4-BE49-F238E27FC236}">
                <a16:creationId xmlns:a16="http://schemas.microsoft.com/office/drawing/2014/main" id="{81D95B37-C790-7049-B31A-FC7FA33CF5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20675" y="304800"/>
            <a:ext cx="5588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4"/>
          <p:cNvSpPr>
            <a:spLocks noGrp="1"/>
          </p:cNvSpPr>
          <p:nvPr>
            <p:ph type="body" sz="quarter" idx="12"/>
          </p:nvPr>
        </p:nvSpPr>
        <p:spPr>
          <a:xfrm>
            <a:off x="579120" y="1058333"/>
            <a:ext cx="8220393" cy="4936067"/>
          </a:xfrm>
          <a:prstGeom prst="rect">
            <a:avLst/>
          </a:prstGeom>
        </p:spPr>
        <p:txBody>
          <a:bodyPr vert="horz"/>
          <a:lstStyle>
            <a:lvl1pPr marL="0" indent="0">
              <a:buFontTx/>
              <a:buNone/>
              <a:defRPr sz="2400">
                <a:solidFill>
                  <a:srgbClr val="FFFFFF"/>
                </a:solidFill>
                <a:latin typeface="Cambria"/>
                <a:cs typeface="Cambria"/>
              </a:defRPr>
            </a:lvl1pPr>
            <a:lvl2pPr marL="742950" indent="-284400">
              <a:buClr>
                <a:srgbClr val="800000"/>
              </a:buClr>
              <a:buSzPct val="100000"/>
              <a:buFont typeface="Lucida Grande"/>
              <a:buChar char="■"/>
              <a:defRPr sz="2400" baseline="0">
                <a:solidFill>
                  <a:srgbClr val="FFFFFF"/>
                </a:solidFill>
                <a:latin typeface="Cambria"/>
                <a:cs typeface="Cambria"/>
              </a:defRPr>
            </a:lvl2pPr>
            <a:lvl3pPr marL="914400" indent="0">
              <a:buFontTx/>
              <a:buNone/>
              <a:defRPr i="1" baseline="0">
                <a:solidFill>
                  <a:srgbClr val="FFFFFF"/>
                </a:solidFill>
                <a:latin typeface="Cambria"/>
                <a:cs typeface="Cambria"/>
              </a:defRPr>
            </a:lvl3pPr>
            <a:lvl4pPr marL="1600200" indent="-228600">
              <a:buClr>
                <a:srgbClr val="800000"/>
              </a:buClr>
              <a:buFont typeface="Arial"/>
              <a:buChar char="■"/>
              <a:defRPr>
                <a:solidFill>
                  <a:srgbClr val="FFFFFF"/>
                </a:solidFill>
                <a:latin typeface="Cambria"/>
                <a:cs typeface="Cambria"/>
              </a:defRPr>
            </a:lvl4pPr>
            <a:lvl5pPr>
              <a:buClr>
                <a:srgbClr val="78371B"/>
              </a:buClr>
              <a:defRPr>
                <a:solidFill>
                  <a:srgbClr val="FFFFFF"/>
                </a:solidFill>
                <a:latin typeface="Cambria"/>
                <a:cs typeface="Cambria"/>
              </a:defRPr>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p:txBody>
      </p:sp>
      <p:sp>
        <p:nvSpPr>
          <p:cNvPr id="17" name="Picture Placeholder 16"/>
          <p:cNvSpPr>
            <a:spLocks noGrp="1"/>
          </p:cNvSpPr>
          <p:nvPr>
            <p:ph type="pic" sz="quarter" idx="13"/>
          </p:nvPr>
        </p:nvSpPr>
        <p:spPr>
          <a:xfrm>
            <a:off x="879475" y="2835275"/>
            <a:ext cx="4159250" cy="2976563"/>
          </a:xfrm>
          <a:prstGeom prst="rect">
            <a:avLst/>
          </a:prstGeom>
        </p:spPr>
        <p:txBody>
          <a:bodyPr vert="horz"/>
          <a:lstStyle/>
          <a:p>
            <a:pPr lvl="0"/>
            <a:r>
              <a:rPr lang="fr-CH" noProof="0"/>
              <a:t>Faire glisser l'image vers l'espace réservé ou cliquer sur l'icône pour l'ajouter</a:t>
            </a:r>
            <a:endParaRPr lang="en-US" noProof="0" dirty="0"/>
          </a:p>
        </p:txBody>
      </p:sp>
      <p:sp>
        <p:nvSpPr>
          <p:cNvPr id="11" name="Title Placeholder 17"/>
          <p:cNvSpPr>
            <a:spLocks noGrp="1"/>
          </p:cNvSpPr>
          <p:nvPr>
            <p:ph type="title"/>
          </p:nvPr>
        </p:nvSpPr>
        <p:spPr>
          <a:xfrm>
            <a:off x="1066800" y="280045"/>
            <a:ext cx="3872428" cy="563672"/>
          </a:xfrm>
          <a:prstGeom prst="rect">
            <a:avLst/>
          </a:prstGeom>
        </p:spPr>
        <p:txBody>
          <a:bodyPr vert="horz" lIns="91440" tIns="45720" rIns="91440" bIns="45720" rtlCol="0" anchor="ctr" anchorCtr="0">
            <a:noAutofit/>
          </a:bodyPr>
          <a:lstStyle>
            <a:lvl1pPr>
              <a:defRPr sz="2800" cap="none"/>
            </a:lvl1pPr>
          </a:lstStyle>
          <a:p>
            <a:r>
              <a:rPr lang="fr-CH"/>
              <a:t>Cliquez et modifiez le titre</a:t>
            </a:r>
            <a:endParaRPr lang="en-US" dirty="0"/>
          </a:p>
        </p:txBody>
      </p:sp>
    </p:spTree>
    <p:extLst>
      <p:ext uri="{BB962C8B-B14F-4D97-AF65-F5344CB8AC3E}">
        <p14:creationId xmlns:p14="http://schemas.microsoft.com/office/powerpoint/2010/main" val="9181361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grpSp>
        <p:nvGrpSpPr>
          <p:cNvPr id="5" name="Group 11">
            <a:extLst>
              <a:ext uri="{FF2B5EF4-FFF2-40B4-BE49-F238E27FC236}">
                <a16:creationId xmlns:a16="http://schemas.microsoft.com/office/drawing/2014/main" id="{A09BF1D7-0409-2B43-A6A8-3BACB17A3857}"/>
              </a:ext>
            </a:extLst>
          </p:cNvPr>
          <p:cNvGrpSpPr>
            <a:grpSpLocks/>
          </p:cNvGrpSpPr>
          <p:nvPr userDrawn="1"/>
        </p:nvGrpSpPr>
        <p:grpSpPr bwMode="auto">
          <a:xfrm>
            <a:off x="228600" y="207963"/>
            <a:ext cx="6253163" cy="2840037"/>
            <a:chOff x="228600" y="208280"/>
            <a:chExt cx="6253480" cy="2839720"/>
          </a:xfrm>
        </p:grpSpPr>
        <p:sp>
          <p:nvSpPr>
            <p:cNvPr id="6" name="Rounded Rectangle 15">
              <a:extLst>
                <a:ext uri="{FF2B5EF4-FFF2-40B4-BE49-F238E27FC236}">
                  <a16:creationId xmlns:a16="http://schemas.microsoft.com/office/drawing/2014/main" id="{3A7FBF77-11A6-A945-BFFD-741E80EBD0C3}"/>
                </a:ext>
              </a:extLst>
            </p:cNvPr>
            <p:cNvSpPr>
              <a:spLocks noChangeArrowheads="1"/>
            </p:cNvSpPr>
            <p:nvPr userDrawn="1"/>
          </p:nvSpPr>
          <p:spPr bwMode="auto">
            <a:xfrm>
              <a:off x="508014" y="517807"/>
              <a:ext cx="5974066" cy="2530193"/>
            </a:xfrm>
            <a:prstGeom prst="roundRect">
              <a:avLst>
                <a:gd name="adj" fmla="val 4111"/>
              </a:avLst>
            </a:prstGeom>
            <a:solidFill>
              <a:srgbClr val="3599D9"/>
            </a:solidFill>
            <a:ln w="9525">
              <a:solidFill>
                <a:srgbClr val="4A7EBB"/>
              </a:solidFill>
              <a:round/>
              <a:headEnd/>
              <a:tailEnd/>
            </a:ln>
            <a:effectLst>
              <a:outerShdw blurRad="180975" dist="12700" dir="2700000" algn="tl" rotWithShape="0">
                <a:srgbClr val="808080">
                  <a:alpha val="23000"/>
                </a:srgbClr>
              </a:outerShdw>
            </a:effectLst>
          </p:spPr>
          <p:txBody>
            <a:bodyPr anchor="ctr"/>
            <a:lstStyle/>
            <a:p>
              <a:pPr algn="ctr" fontAlgn="auto">
                <a:spcBef>
                  <a:spcPts val="0"/>
                </a:spcBef>
                <a:spcAft>
                  <a:spcPts val="0"/>
                </a:spcAft>
                <a:defRPr/>
              </a:pPr>
              <a:endParaRPr lang="en-US" sz="1800">
                <a:solidFill>
                  <a:schemeClr val="lt1"/>
                </a:solidFill>
                <a:latin typeface="+mn-lt"/>
                <a:ea typeface="+mn-ea"/>
              </a:endParaRPr>
            </a:p>
          </p:txBody>
        </p:sp>
        <p:sp>
          <p:nvSpPr>
            <p:cNvPr id="7" name="Oval 17">
              <a:extLst>
                <a:ext uri="{FF2B5EF4-FFF2-40B4-BE49-F238E27FC236}">
                  <a16:creationId xmlns:a16="http://schemas.microsoft.com/office/drawing/2014/main" id="{7AE7F87F-9CD4-EB43-BB82-5AF08060316D}"/>
                </a:ext>
              </a:extLst>
            </p:cNvPr>
            <p:cNvSpPr/>
            <p:nvPr userDrawn="1"/>
          </p:nvSpPr>
          <p:spPr>
            <a:xfrm>
              <a:off x="228600" y="208280"/>
              <a:ext cx="746163" cy="746042"/>
            </a:xfrm>
            <a:prstGeom prst="ellipse">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grpSp>
      <p:sp>
        <p:nvSpPr>
          <p:cNvPr id="8" name="TextBox 20">
            <a:extLst>
              <a:ext uri="{FF2B5EF4-FFF2-40B4-BE49-F238E27FC236}">
                <a16:creationId xmlns:a16="http://schemas.microsoft.com/office/drawing/2014/main" id="{DE4A74F6-46C5-554B-A99B-0CBC6CFEABFA}"/>
              </a:ext>
            </a:extLst>
          </p:cNvPr>
          <p:cNvSpPr txBox="1">
            <a:spLocks noChangeArrowheads="1"/>
          </p:cNvSpPr>
          <p:nvPr userDrawn="1"/>
        </p:nvSpPr>
        <p:spPr bwMode="auto">
          <a:xfrm>
            <a:off x="1066800" y="396875"/>
            <a:ext cx="37592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Rockwell" charset="0"/>
                <a:ea typeface="ＭＳ Ｐゴシック" charset="0"/>
                <a:cs typeface="ＭＳ Ｐゴシック" charset="0"/>
              </a:defRPr>
            </a:lvl1pPr>
            <a:lvl2pPr marL="742950" indent="-285750">
              <a:defRPr>
                <a:solidFill>
                  <a:schemeClr val="tx1"/>
                </a:solidFill>
                <a:latin typeface="Rockwell" charset="0"/>
                <a:ea typeface="ＭＳ Ｐゴシック" charset="0"/>
              </a:defRPr>
            </a:lvl2pPr>
            <a:lvl3pPr marL="1143000" indent="-228600">
              <a:defRPr>
                <a:solidFill>
                  <a:schemeClr val="tx1"/>
                </a:solidFill>
                <a:latin typeface="Rockwell" charset="0"/>
                <a:ea typeface="ＭＳ Ｐゴシック" charset="0"/>
              </a:defRPr>
            </a:lvl3pPr>
            <a:lvl4pPr marL="1600200" indent="-228600">
              <a:defRPr>
                <a:solidFill>
                  <a:schemeClr val="tx1"/>
                </a:solidFill>
                <a:latin typeface="Rockwell" charset="0"/>
                <a:ea typeface="ＭＳ Ｐゴシック" charset="0"/>
              </a:defRPr>
            </a:lvl4pPr>
            <a:lvl5pPr marL="2057400" indent="-228600">
              <a:defRPr>
                <a:solidFill>
                  <a:schemeClr val="tx1"/>
                </a:solidFill>
                <a:latin typeface="Rockwell" charset="0"/>
                <a:ea typeface="ＭＳ Ｐゴシック" charset="0"/>
              </a:defRPr>
            </a:lvl5pPr>
            <a:lvl6pPr marL="2514600" indent="-228600" fontAlgn="base">
              <a:spcBef>
                <a:spcPct val="0"/>
              </a:spcBef>
              <a:spcAft>
                <a:spcPct val="0"/>
              </a:spcAft>
              <a:defRPr>
                <a:solidFill>
                  <a:schemeClr val="tx1"/>
                </a:solidFill>
                <a:latin typeface="Rockwell" charset="0"/>
                <a:ea typeface="ＭＳ Ｐゴシック" charset="0"/>
              </a:defRPr>
            </a:lvl6pPr>
            <a:lvl7pPr marL="2971800" indent="-228600" fontAlgn="base">
              <a:spcBef>
                <a:spcPct val="0"/>
              </a:spcBef>
              <a:spcAft>
                <a:spcPct val="0"/>
              </a:spcAft>
              <a:defRPr>
                <a:solidFill>
                  <a:schemeClr val="tx1"/>
                </a:solidFill>
                <a:latin typeface="Rockwell" charset="0"/>
                <a:ea typeface="ＭＳ Ｐゴシック" charset="0"/>
              </a:defRPr>
            </a:lvl7pPr>
            <a:lvl8pPr marL="3429000" indent="-228600" fontAlgn="base">
              <a:spcBef>
                <a:spcPct val="0"/>
              </a:spcBef>
              <a:spcAft>
                <a:spcPct val="0"/>
              </a:spcAft>
              <a:defRPr>
                <a:solidFill>
                  <a:schemeClr val="tx1"/>
                </a:solidFill>
                <a:latin typeface="Rockwell" charset="0"/>
                <a:ea typeface="ＭＳ Ｐゴシック" charset="0"/>
              </a:defRPr>
            </a:lvl8pPr>
            <a:lvl9pPr marL="3886200" indent="-228600" fontAlgn="base">
              <a:spcBef>
                <a:spcPct val="0"/>
              </a:spcBef>
              <a:spcAft>
                <a:spcPct val="0"/>
              </a:spcAft>
              <a:defRPr>
                <a:solidFill>
                  <a:schemeClr val="tx1"/>
                </a:solidFill>
                <a:latin typeface="Rockwell" charset="0"/>
                <a:ea typeface="ＭＳ Ｐゴシック" charset="0"/>
              </a:defRPr>
            </a:lvl9pPr>
          </a:lstStyle>
          <a:p>
            <a:pPr>
              <a:defRPr/>
            </a:pPr>
            <a:endParaRPr lang="fr-FR" sz="1800">
              <a:latin typeface="Calibri" charset="0"/>
            </a:endParaRPr>
          </a:p>
        </p:txBody>
      </p:sp>
      <p:pic>
        <p:nvPicPr>
          <p:cNvPr id="9" name="Picture 13" descr="vignette_haut.png">
            <a:extLst>
              <a:ext uri="{FF2B5EF4-FFF2-40B4-BE49-F238E27FC236}">
                <a16:creationId xmlns:a16="http://schemas.microsoft.com/office/drawing/2014/main" id="{FBE086DF-9321-1E42-A712-87D751C97B6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4" descr="rouages.png">
            <a:extLst>
              <a:ext uri="{FF2B5EF4-FFF2-40B4-BE49-F238E27FC236}">
                <a16:creationId xmlns:a16="http://schemas.microsoft.com/office/drawing/2014/main" id="{3A7701B1-FEE0-EE49-8345-BF1A4FC4267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20675" y="304800"/>
            <a:ext cx="5588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Picture Placeholder 16"/>
          <p:cNvSpPr>
            <a:spLocks noGrp="1"/>
          </p:cNvSpPr>
          <p:nvPr>
            <p:ph type="pic" sz="quarter" idx="13"/>
          </p:nvPr>
        </p:nvSpPr>
        <p:spPr>
          <a:xfrm>
            <a:off x="508000" y="3338090"/>
            <a:ext cx="4159250" cy="2976563"/>
          </a:xfrm>
          <a:prstGeom prst="rect">
            <a:avLst/>
          </a:prstGeom>
        </p:spPr>
        <p:txBody>
          <a:bodyPr vert="horz"/>
          <a:lstStyle/>
          <a:p>
            <a:pPr lvl="0"/>
            <a:r>
              <a:rPr lang="fr-CH" noProof="0" dirty="0"/>
              <a:t>Faire glisser l'image vers l'espace réservé ou cliquer sur l'icône pour l'ajouter</a:t>
            </a:r>
            <a:endParaRPr lang="en-US" noProof="0" dirty="0"/>
          </a:p>
        </p:txBody>
      </p:sp>
      <p:sp>
        <p:nvSpPr>
          <p:cNvPr id="11" name="Text Placeholder 4"/>
          <p:cNvSpPr>
            <a:spLocks noGrp="1"/>
          </p:cNvSpPr>
          <p:nvPr>
            <p:ph type="body" sz="quarter" idx="12"/>
          </p:nvPr>
        </p:nvSpPr>
        <p:spPr>
          <a:xfrm>
            <a:off x="579121" y="1058333"/>
            <a:ext cx="5902960" cy="1989667"/>
          </a:xfrm>
          <a:prstGeom prst="rect">
            <a:avLst/>
          </a:prstGeom>
        </p:spPr>
        <p:txBody>
          <a:bodyPr vert="horz"/>
          <a:lstStyle>
            <a:lvl1pPr marL="0" indent="0">
              <a:buFontTx/>
              <a:buNone/>
              <a:defRPr sz="2400">
                <a:solidFill>
                  <a:srgbClr val="FFFFFF"/>
                </a:solidFill>
                <a:latin typeface="Cambria"/>
                <a:cs typeface="Cambria"/>
              </a:defRPr>
            </a:lvl1pPr>
            <a:lvl2pPr marL="742950" indent="-284400">
              <a:buClr>
                <a:srgbClr val="800000"/>
              </a:buClr>
              <a:buSzPct val="100000"/>
              <a:buFont typeface="Lucida Grande"/>
              <a:buChar char="■"/>
              <a:defRPr sz="2400" baseline="0">
                <a:solidFill>
                  <a:srgbClr val="FFFFFF"/>
                </a:solidFill>
                <a:latin typeface="Cambria"/>
                <a:cs typeface="Cambria"/>
              </a:defRPr>
            </a:lvl2pPr>
            <a:lvl3pPr marL="914400" indent="0">
              <a:buFontTx/>
              <a:buNone/>
              <a:defRPr i="1" baseline="0">
                <a:solidFill>
                  <a:srgbClr val="FFFFFF"/>
                </a:solidFill>
                <a:latin typeface="Cambria"/>
                <a:cs typeface="Cambria"/>
              </a:defRPr>
            </a:lvl3pPr>
            <a:lvl4pPr marL="1600200" indent="-228600">
              <a:buClr>
                <a:srgbClr val="800000"/>
              </a:buClr>
              <a:buFont typeface="Arial"/>
              <a:buChar char="■"/>
              <a:defRPr>
                <a:solidFill>
                  <a:srgbClr val="FFFFFF"/>
                </a:solidFill>
                <a:latin typeface="Cambria"/>
                <a:cs typeface="Cambria"/>
              </a:defRPr>
            </a:lvl4pPr>
            <a:lvl5pPr>
              <a:buClr>
                <a:srgbClr val="78371B"/>
              </a:buClr>
              <a:defRPr>
                <a:solidFill>
                  <a:srgbClr val="FFFFFF"/>
                </a:solidFill>
                <a:latin typeface="Cambria"/>
                <a:cs typeface="Cambria"/>
              </a:defRPr>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p:txBody>
      </p:sp>
      <p:sp>
        <p:nvSpPr>
          <p:cNvPr id="13" name="Title Placeholder 17"/>
          <p:cNvSpPr>
            <a:spLocks noGrp="1"/>
          </p:cNvSpPr>
          <p:nvPr>
            <p:ph type="title"/>
          </p:nvPr>
        </p:nvSpPr>
        <p:spPr>
          <a:xfrm>
            <a:off x="1066800" y="449377"/>
            <a:ext cx="3872428" cy="563672"/>
          </a:xfrm>
          <a:prstGeom prst="rect">
            <a:avLst/>
          </a:prstGeom>
        </p:spPr>
        <p:txBody>
          <a:bodyPr vert="horz" lIns="91440" tIns="45720" rIns="91440" bIns="45720" rtlCol="0" anchor="ctr" anchorCtr="0">
            <a:noAutofit/>
          </a:bodyPr>
          <a:lstStyle>
            <a:lvl1pPr>
              <a:defRPr sz="2800" cap="none"/>
            </a:lvl1pPr>
          </a:lstStyle>
          <a:p>
            <a:r>
              <a:rPr lang="fr-CH"/>
              <a:t>Cliquez et modifiez le titre</a:t>
            </a:r>
            <a:endParaRPr lang="en-US" dirty="0"/>
          </a:p>
        </p:txBody>
      </p:sp>
    </p:spTree>
    <p:extLst>
      <p:ext uri="{BB962C8B-B14F-4D97-AF65-F5344CB8AC3E}">
        <p14:creationId xmlns:p14="http://schemas.microsoft.com/office/powerpoint/2010/main" val="15265517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grpSp>
        <p:nvGrpSpPr>
          <p:cNvPr id="5" name="Group 11">
            <a:extLst>
              <a:ext uri="{FF2B5EF4-FFF2-40B4-BE49-F238E27FC236}">
                <a16:creationId xmlns:a16="http://schemas.microsoft.com/office/drawing/2014/main" id="{2C174875-FEE2-2E48-8C7B-ADABAAF68BDE}"/>
              </a:ext>
            </a:extLst>
          </p:cNvPr>
          <p:cNvGrpSpPr>
            <a:grpSpLocks/>
          </p:cNvGrpSpPr>
          <p:nvPr userDrawn="1"/>
        </p:nvGrpSpPr>
        <p:grpSpPr bwMode="auto">
          <a:xfrm>
            <a:off x="228600" y="207963"/>
            <a:ext cx="8802688" cy="2840037"/>
            <a:chOff x="228600" y="208280"/>
            <a:chExt cx="8802510" cy="2839720"/>
          </a:xfrm>
        </p:grpSpPr>
        <p:sp>
          <p:nvSpPr>
            <p:cNvPr id="6" name="Rounded Rectangle 15">
              <a:extLst>
                <a:ext uri="{FF2B5EF4-FFF2-40B4-BE49-F238E27FC236}">
                  <a16:creationId xmlns:a16="http://schemas.microsoft.com/office/drawing/2014/main" id="{FFED51C6-2E7A-7344-9C3E-9AA68E7F227E}"/>
                </a:ext>
              </a:extLst>
            </p:cNvPr>
            <p:cNvSpPr>
              <a:spLocks noChangeArrowheads="1"/>
            </p:cNvSpPr>
            <p:nvPr userDrawn="1"/>
          </p:nvSpPr>
          <p:spPr bwMode="auto">
            <a:xfrm>
              <a:off x="507994" y="517807"/>
              <a:ext cx="8523116" cy="2530193"/>
            </a:xfrm>
            <a:prstGeom prst="roundRect">
              <a:avLst>
                <a:gd name="adj" fmla="val 4111"/>
              </a:avLst>
            </a:prstGeom>
            <a:solidFill>
              <a:srgbClr val="3599D9"/>
            </a:solidFill>
            <a:ln w="9525">
              <a:solidFill>
                <a:srgbClr val="4A7EBB"/>
              </a:solidFill>
              <a:round/>
              <a:headEnd/>
              <a:tailEnd/>
            </a:ln>
            <a:effectLst>
              <a:outerShdw blurRad="180975" dist="12700" dir="2700000" algn="tl" rotWithShape="0">
                <a:srgbClr val="808080">
                  <a:alpha val="23000"/>
                </a:srgbClr>
              </a:outerShdw>
            </a:effectLst>
          </p:spPr>
          <p:txBody>
            <a:bodyPr anchor="ctr"/>
            <a:lstStyle/>
            <a:p>
              <a:pPr algn="ctr" fontAlgn="auto">
                <a:spcBef>
                  <a:spcPts val="0"/>
                </a:spcBef>
                <a:spcAft>
                  <a:spcPts val="0"/>
                </a:spcAft>
                <a:defRPr/>
              </a:pPr>
              <a:endParaRPr lang="en-US" sz="1800">
                <a:solidFill>
                  <a:schemeClr val="lt1"/>
                </a:solidFill>
                <a:latin typeface="+mn-lt"/>
                <a:ea typeface="+mn-ea"/>
              </a:endParaRPr>
            </a:p>
          </p:txBody>
        </p:sp>
        <p:sp>
          <p:nvSpPr>
            <p:cNvPr id="7" name="Oval 17">
              <a:extLst>
                <a:ext uri="{FF2B5EF4-FFF2-40B4-BE49-F238E27FC236}">
                  <a16:creationId xmlns:a16="http://schemas.microsoft.com/office/drawing/2014/main" id="{4BC7090C-68B0-EF4B-B37B-97C89A0012A5}"/>
                </a:ext>
              </a:extLst>
            </p:cNvPr>
            <p:cNvSpPr/>
            <p:nvPr userDrawn="1"/>
          </p:nvSpPr>
          <p:spPr>
            <a:xfrm>
              <a:off x="228600" y="208280"/>
              <a:ext cx="746110" cy="746042"/>
            </a:xfrm>
            <a:prstGeom prst="ellipse">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grpSp>
      <p:sp>
        <p:nvSpPr>
          <p:cNvPr id="8" name="TextBox 20">
            <a:extLst>
              <a:ext uri="{FF2B5EF4-FFF2-40B4-BE49-F238E27FC236}">
                <a16:creationId xmlns:a16="http://schemas.microsoft.com/office/drawing/2014/main" id="{C2006025-D843-344D-BA5B-CF2A1FB5FDE2}"/>
              </a:ext>
            </a:extLst>
          </p:cNvPr>
          <p:cNvSpPr txBox="1">
            <a:spLocks noChangeArrowheads="1"/>
          </p:cNvSpPr>
          <p:nvPr userDrawn="1"/>
        </p:nvSpPr>
        <p:spPr bwMode="auto">
          <a:xfrm>
            <a:off x="1066800" y="396875"/>
            <a:ext cx="37592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Rockwell" charset="0"/>
                <a:ea typeface="ＭＳ Ｐゴシック" charset="0"/>
                <a:cs typeface="ＭＳ Ｐゴシック" charset="0"/>
              </a:defRPr>
            </a:lvl1pPr>
            <a:lvl2pPr marL="742950" indent="-285750">
              <a:defRPr>
                <a:solidFill>
                  <a:schemeClr val="tx1"/>
                </a:solidFill>
                <a:latin typeface="Rockwell" charset="0"/>
                <a:ea typeface="ＭＳ Ｐゴシック" charset="0"/>
              </a:defRPr>
            </a:lvl2pPr>
            <a:lvl3pPr marL="1143000" indent="-228600">
              <a:defRPr>
                <a:solidFill>
                  <a:schemeClr val="tx1"/>
                </a:solidFill>
                <a:latin typeface="Rockwell" charset="0"/>
                <a:ea typeface="ＭＳ Ｐゴシック" charset="0"/>
              </a:defRPr>
            </a:lvl3pPr>
            <a:lvl4pPr marL="1600200" indent="-228600">
              <a:defRPr>
                <a:solidFill>
                  <a:schemeClr val="tx1"/>
                </a:solidFill>
                <a:latin typeface="Rockwell" charset="0"/>
                <a:ea typeface="ＭＳ Ｐゴシック" charset="0"/>
              </a:defRPr>
            </a:lvl4pPr>
            <a:lvl5pPr marL="2057400" indent="-228600">
              <a:defRPr>
                <a:solidFill>
                  <a:schemeClr val="tx1"/>
                </a:solidFill>
                <a:latin typeface="Rockwell" charset="0"/>
                <a:ea typeface="ＭＳ Ｐゴシック" charset="0"/>
              </a:defRPr>
            </a:lvl5pPr>
            <a:lvl6pPr marL="2514600" indent="-228600" fontAlgn="base">
              <a:spcBef>
                <a:spcPct val="0"/>
              </a:spcBef>
              <a:spcAft>
                <a:spcPct val="0"/>
              </a:spcAft>
              <a:defRPr>
                <a:solidFill>
                  <a:schemeClr val="tx1"/>
                </a:solidFill>
                <a:latin typeface="Rockwell" charset="0"/>
                <a:ea typeface="ＭＳ Ｐゴシック" charset="0"/>
              </a:defRPr>
            </a:lvl6pPr>
            <a:lvl7pPr marL="2971800" indent="-228600" fontAlgn="base">
              <a:spcBef>
                <a:spcPct val="0"/>
              </a:spcBef>
              <a:spcAft>
                <a:spcPct val="0"/>
              </a:spcAft>
              <a:defRPr>
                <a:solidFill>
                  <a:schemeClr val="tx1"/>
                </a:solidFill>
                <a:latin typeface="Rockwell" charset="0"/>
                <a:ea typeface="ＭＳ Ｐゴシック" charset="0"/>
              </a:defRPr>
            </a:lvl7pPr>
            <a:lvl8pPr marL="3429000" indent="-228600" fontAlgn="base">
              <a:spcBef>
                <a:spcPct val="0"/>
              </a:spcBef>
              <a:spcAft>
                <a:spcPct val="0"/>
              </a:spcAft>
              <a:defRPr>
                <a:solidFill>
                  <a:schemeClr val="tx1"/>
                </a:solidFill>
                <a:latin typeface="Rockwell" charset="0"/>
                <a:ea typeface="ＭＳ Ｐゴシック" charset="0"/>
              </a:defRPr>
            </a:lvl8pPr>
            <a:lvl9pPr marL="3886200" indent="-228600" fontAlgn="base">
              <a:spcBef>
                <a:spcPct val="0"/>
              </a:spcBef>
              <a:spcAft>
                <a:spcPct val="0"/>
              </a:spcAft>
              <a:defRPr>
                <a:solidFill>
                  <a:schemeClr val="tx1"/>
                </a:solidFill>
                <a:latin typeface="Rockwell" charset="0"/>
                <a:ea typeface="ＭＳ Ｐゴシック" charset="0"/>
              </a:defRPr>
            </a:lvl9pPr>
          </a:lstStyle>
          <a:p>
            <a:pPr>
              <a:defRPr/>
            </a:pPr>
            <a:endParaRPr lang="fr-FR" sz="1800">
              <a:latin typeface="Calibri" charset="0"/>
            </a:endParaRPr>
          </a:p>
        </p:txBody>
      </p:sp>
      <p:sp>
        <p:nvSpPr>
          <p:cNvPr id="9" name="TextBox 21">
            <a:extLst>
              <a:ext uri="{FF2B5EF4-FFF2-40B4-BE49-F238E27FC236}">
                <a16:creationId xmlns:a16="http://schemas.microsoft.com/office/drawing/2014/main" id="{C57C1500-9FFF-814E-838A-D7088B391E72}"/>
              </a:ext>
            </a:extLst>
          </p:cNvPr>
          <p:cNvSpPr txBox="1">
            <a:spLocks noChangeArrowheads="1"/>
          </p:cNvSpPr>
          <p:nvPr userDrawn="1"/>
        </p:nvSpPr>
        <p:spPr bwMode="auto">
          <a:xfrm>
            <a:off x="879475" y="508000"/>
            <a:ext cx="408305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Rockwell" charset="0"/>
                <a:ea typeface="ＭＳ Ｐゴシック" charset="0"/>
                <a:cs typeface="ＭＳ Ｐゴシック" charset="0"/>
              </a:defRPr>
            </a:lvl1pPr>
            <a:lvl2pPr marL="742950" indent="-285750">
              <a:defRPr>
                <a:solidFill>
                  <a:schemeClr val="tx1"/>
                </a:solidFill>
                <a:latin typeface="Rockwell" charset="0"/>
                <a:ea typeface="ＭＳ Ｐゴシック" charset="0"/>
              </a:defRPr>
            </a:lvl2pPr>
            <a:lvl3pPr marL="1143000" indent="-228600">
              <a:defRPr>
                <a:solidFill>
                  <a:schemeClr val="tx1"/>
                </a:solidFill>
                <a:latin typeface="Rockwell" charset="0"/>
                <a:ea typeface="ＭＳ Ｐゴシック" charset="0"/>
              </a:defRPr>
            </a:lvl3pPr>
            <a:lvl4pPr marL="1600200" indent="-228600">
              <a:defRPr>
                <a:solidFill>
                  <a:schemeClr val="tx1"/>
                </a:solidFill>
                <a:latin typeface="Rockwell" charset="0"/>
                <a:ea typeface="ＭＳ Ｐゴシック" charset="0"/>
              </a:defRPr>
            </a:lvl4pPr>
            <a:lvl5pPr marL="2057400" indent="-228600">
              <a:defRPr>
                <a:solidFill>
                  <a:schemeClr val="tx1"/>
                </a:solidFill>
                <a:latin typeface="Rockwell" charset="0"/>
                <a:ea typeface="ＭＳ Ｐゴシック" charset="0"/>
              </a:defRPr>
            </a:lvl5pPr>
            <a:lvl6pPr marL="2514600" indent="-228600" fontAlgn="base">
              <a:spcBef>
                <a:spcPct val="0"/>
              </a:spcBef>
              <a:spcAft>
                <a:spcPct val="0"/>
              </a:spcAft>
              <a:defRPr>
                <a:solidFill>
                  <a:schemeClr val="tx1"/>
                </a:solidFill>
                <a:latin typeface="Rockwell" charset="0"/>
                <a:ea typeface="ＭＳ Ｐゴシック" charset="0"/>
              </a:defRPr>
            </a:lvl6pPr>
            <a:lvl7pPr marL="2971800" indent="-228600" fontAlgn="base">
              <a:spcBef>
                <a:spcPct val="0"/>
              </a:spcBef>
              <a:spcAft>
                <a:spcPct val="0"/>
              </a:spcAft>
              <a:defRPr>
                <a:solidFill>
                  <a:schemeClr val="tx1"/>
                </a:solidFill>
                <a:latin typeface="Rockwell" charset="0"/>
                <a:ea typeface="ＭＳ Ｐゴシック" charset="0"/>
              </a:defRPr>
            </a:lvl7pPr>
            <a:lvl8pPr marL="3429000" indent="-228600" fontAlgn="base">
              <a:spcBef>
                <a:spcPct val="0"/>
              </a:spcBef>
              <a:spcAft>
                <a:spcPct val="0"/>
              </a:spcAft>
              <a:defRPr>
                <a:solidFill>
                  <a:schemeClr val="tx1"/>
                </a:solidFill>
                <a:latin typeface="Rockwell" charset="0"/>
                <a:ea typeface="ＭＳ Ｐゴシック" charset="0"/>
              </a:defRPr>
            </a:lvl8pPr>
            <a:lvl9pPr marL="3886200" indent="-228600" fontAlgn="base">
              <a:spcBef>
                <a:spcPct val="0"/>
              </a:spcBef>
              <a:spcAft>
                <a:spcPct val="0"/>
              </a:spcAft>
              <a:defRPr>
                <a:solidFill>
                  <a:schemeClr val="tx1"/>
                </a:solidFill>
                <a:latin typeface="Rockwell" charset="0"/>
                <a:ea typeface="ＭＳ Ｐゴシック" charset="0"/>
              </a:defRPr>
            </a:lvl9pPr>
          </a:lstStyle>
          <a:p>
            <a:pPr>
              <a:defRPr/>
            </a:pPr>
            <a:r>
              <a:rPr lang="fr-CH" sz="2800">
                <a:solidFill>
                  <a:srgbClr val="FFFFFF"/>
                </a:solidFill>
                <a:latin typeface="Cambria" charset="0"/>
                <a:cs typeface="Cambria" charset="0"/>
              </a:rPr>
              <a:t> </a:t>
            </a:r>
          </a:p>
        </p:txBody>
      </p:sp>
      <p:pic>
        <p:nvPicPr>
          <p:cNvPr id="10" name="Picture 13" descr="vignette_haut.png">
            <a:extLst>
              <a:ext uri="{FF2B5EF4-FFF2-40B4-BE49-F238E27FC236}">
                <a16:creationId xmlns:a16="http://schemas.microsoft.com/office/drawing/2014/main" id="{F29CF79C-58EE-F048-96CB-D24BB09FAFC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 descr="rouages.png">
            <a:extLst>
              <a:ext uri="{FF2B5EF4-FFF2-40B4-BE49-F238E27FC236}">
                <a16:creationId xmlns:a16="http://schemas.microsoft.com/office/drawing/2014/main" id="{0CEC83E6-BC25-3D42-8E22-46B146AC574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20675" y="304800"/>
            <a:ext cx="5588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Picture Placeholder 16"/>
          <p:cNvSpPr>
            <a:spLocks noGrp="1"/>
          </p:cNvSpPr>
          <p:nvPr>
            <p:ph type="pic" sz="quarter" idx="13"/>
          </p:nvPr>
        </p:nvSpPr>
        <p:spPr>
          <a:xfrm>
            <a:off x="508000" y="3338090"/>
            <a:ext cx="4159250" cy="2976563"/>
          </a:xfrm>
          <a:prstGeom prst="rect">
            <a:avLst/>
          </a:prstGeom>
        </p:spPr>
        <p:txBody>
          <a:bodyPr vert="horz"/>
          <a:lstStyle/>
          <a:p>
            <a:pPr lvl="0"/>
            <a:r>
              <a:rPr lang="fr-CH" noProof="0" dirty="0"/>
              <a:t>Faire glisser l'image vers l'espace réservé ou cliquer sur l'icône pour l'ajouter</a:t>
            </a:r>
            <a:endParaRPr lang="en-US" noProof="0" dirty="0"/>
          </a:p>
        </p:txBody>
      </p:sp>
      <p:sp>
        <p:nvSpPr>
          <p:cNvPr id="11" name="Text Placeholder 4"/>
          <p:cNvSpPr>
            <a:spLocks noGrp="1"/>
          </p:cNvSpPr>
          <p:nvPr>
            <p:ph type="body" sz="quarter" idx="12"/>
          </p:nvPr>
        </p:nvSpPr>
        <p:spPr>
          <a:xfrm>
            <a:off x="579120" y="1058333"/>
            <a:ext cx="8324991" cy="1862667"/>
          </a:xfrm>
          <a:prstGeom prst="rect">
            <a:avLst/>
          </a:prstGeom>
        </p:spPr>
        <p:txBody>
          <a:bodyPr vert="horz"/>
          <a:lstStyle>
            <a:lvl1pPr marL="0" indent="0">
              <a:buFontTx/>
              <a:buNone/>
              <a:defRPr sz="2400">
                <a:solidFill>
                  <a:srgbClr val="FFFFFF"/>
                </a:solidFill>
                <a:latin typeface="Cambria"/>
                <a:cs typeface="Cambria"/>
              </a:defRPr>
            </a:lvl1pPr>
            <a:lvl2pPr marL="742950" indent="-284400">
              <a:buClr>
                <a:srgbClr val="800000"/>
              </a:buClr>
              <a:buSzPct val="100000"/>
              <a:buFont typeface="Lucida Grande"/>
              <a:buChar char="■"/>
              <a:defRPr sz="2400" baseline="0">
                <a:solidFill>
                  <a:srgbClr val="FFFFFF"/>
                </a:solidFill>
                <a:latin typeface="Cambria"/>
                <a:cs typeface="Cambria"/>
              </a:defRPr>
            </a:lvl2pPr>
            <a:lvl3pPr marL="914400" indent="0">
              <a:buFontTx/>
              <a:buNone/>
              <a:defRPr i="1" baseline="0">
                <a:solidFill>
                  <a:srgbClr val="FFFFFF"/>
                </a:solidFill>
                <a:latin typeface="Cambria"/>
                <a:cs typeface="Cambria"/>
              </a:defRPr>
            </a:lvl3pPr>
            <a:lvl4pPr marL="1600200" indent="-228600">
              <a:buClr>
                <a:srgbClr val="800000"/>
              </a:buClr>
              <a:buFont typeface="Arial"/>
              <a:buChar char="■"/>
              <a:defRPr>
                <a:solidFill>
                  <a:srgbClr val="FFFFFF"/>
                </a:solidFill>
                <a:latin typeface="Cambria"/>
                <a:cs typeface="Cambria"/>
              </a:defRPr>
            </a:lvl4pPr>
            <a:lvl5pPr>
              <a:buClr>
                <a:srgbClr val="78371B"/>
              </a:buClr>
              <a:defRPr>
                <a:solidFill>
                  <a:srgbClr val="FFFFFF"/>
                </a:solidFill>
                <a:latin typeface="Cambria"/>
                <a:cs typeface="Cambria"/>
              </a:defRPr>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p:txBody>
      </p:sp>
      <p:sp>
        <p:nvSpPr>
          <p:cNvPr id="13" name="Title Placeholder 17"/>
          <p:cNvSpPr>
            <a:spLocks noGrp="1"/>
          </p:cNvSpPr>
          <p:nvPr>
            <p:ph type="title"/>
          </p:nvPr>
        </p:nvSpPr>
        <p:spPr>
          <a:xfrm>
            <a:off x="1066800" y="449377"/>
            <a:ext cx="3872428" cy="563672"/>
          </a:xfrm>
          <a:prstGeom prst="rect">
            <a:avLst/>
          </a:prstGeom>
        </p:spPr>
        <p:txBody>
          <a:bodyPr vert="horz" lIns="91440" tIns="45720" rIns="91440" bIns="45720" rtlCol="0" anchor="ctr" anchorCtr="0">
            <a:noAutofit/>
          </a:bodyPr>
          <a:lstStyle>
            <a:lvl1pPr>
              <a:defRPr sz="2800" cap="none"/>
            </a:lvl1pPr>
          </a:lstStyle>
          <a:p>
            <a:r>
              <a:rPr lang="fr-CH"/>
              <a:t>Cliquez et modifiez le titre</a:t>
            </a:r>
            <a:endParaRPr lang="en-US" dirty="0"/>
          </a:p>
        </p:txBody>
      </p:sp>
    </p:spTree>
    <p:extLst>
      <p:ext uri="{BB962C8B-B14F-4D97-AF65-F5344CB8AC3E}">
        <p14:creationId xmlns:p14="http://schemas.microsoft.com/office/powerpoint/2010/main" val="16661029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6858000"/>
          </a:xfrm>
          <a:prstGeom prst="rect">
            <a:avLst/>
          </a:prstGeom>
        </p:spPr>
        <p:txBody>
          <a:bodyPr vert="horz"/>
          <a:lstStyle/>
          <a:p>
            <a:pPr lvl="0"/>
            <a:endParaRPr lang="en-US" noProof="0"/>
          </a:p>
        </p:txBody>
      </p:sp>
    </p:spTree>
    <p:extLst>
      <p:ext uri="{BB962C8B-B14F-4D97-AF65-F5344CB8AC3E}">
        <p14:creationId xmlns:p14="http://schemas.microsoft.com/office/powerpoint/2010/main" val="1348199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grpSp>
        <p:nvGrpSpPr>
          <p:cNvPr id="5" name="Group 11">
            <a:extLst>
              <a:ext uri="{FF2B5EF4-FFF2-40B4-BE49-F238E27FC236}">
                <a16:creationId xmlns:a16="http://schemas.microsoft.com/office/drawing/2014/main" id="{64921EEC-137D-FA48-B4B9-C22DFA062E76}"/>
              </a:ext>
            </a:extLst>
          </p:cNvPr>
          <p:cNvGrpSpPr>
            <a:grpSpLocks/>
          </p:cNvGrpSpPr>
          <p:nvPr userDrawn="1"/>
        </p:nvGrpSpPr>
        <p:grpSpPr bwMode="auto">
          <a:xfrm>
            <a:off x="228600" y="207963"/>
            <a:ext cx="8802688" cy="2840037"/>
            <a:chOff x="228600" y="208280"/>
            <a:chExt cx="8802510" cy="2839720"/>
          </a:xfrm>
        </p:grpSpPr>
        <p:sp>
          <p:nvSpPr>
            <p:cNvPr id="6" name="Rounded Rectangle 15">
              <a:extLst>
                <a:ext uri="{FF2B5EF4-FFF2-40B4-BE49-F238E27FC236}">
                  <a16:creationId xmlns:a16="http://schemas.microsoft.com/office/drawing/2014/main" id="{BD7AF703-78CA-C04C-9089-23EC52FC0008}"/>
                </a:ext>
              </a:extLst>
            </p:cNvPr>
            <p:cNvSpPr>
              <a:spLocks noChangeArrowheads="1"/>
            </p:cNvSpPr>
            <p:nvPr userDrawn="1"/>
          </p:nvSpPr>
          <p:spPr bwMode="auto">
            <a:xfrm>
              <a:off x="507994" y="517807"/>
              <a:ext cx="8523116" cy="2530193"/>
            </a:xfrm>
            <a:prstGeom prst="roundRect">
              <a:avLst>
                <a:gd name="adj" fmla="val 4111"/>
              </a:avLst>
            </a:prstGeom>
            <a:solidFill>
              <a:srgbClr val="3599D9"/>
            </a:solidFill>
            <a:ln w="9525">
              <a:solidFill>
                <a:srgbClr val="4A7EBB"/>
              </a:solidFill>
              <a:round/>
              <a:headEnd/>
              <a:tailEnd/>
            </a:ln>
            <a:effectLst>
              <a:outerShdw blurRad="180975" dist="12700" dir="2700000" algn="tl" rotWithShape="0">
                <a:srgbClr val="808080">
                  <a:alpha val="23000"/>
                </a:srgbClr>
              </a:outerShdw>
            </a:effectLst>
          </p:spPr>
          <p:txBody>
            <a:bodyPr anchor="ctr"/>
            <a:lstStyle/>
            <a:p>
              <a:pPr algn="ctr" fontAlgn="auto">
                <a:spcBef>
                  <a:spcPts val="0"/>
                </a:spcBef>
                <a:spcAft>
                  <a:spcPts val="0"/>
                </a:spcAft>
                <a:defRPr/>
              </a:pPr>
              <a:endParaRPr lang="en-US" sz="1800">
                <a:solidFill>
                  <a:schemeClr val="lt1"/>
                </a:solidFill>
                <a:latin typeface="+mn-lt"/>
                <a:ea typeface="+mn-ea"/>
              </a:endParaRPr>
            </a:p>
          </p:txBody>
        </p:sp>
        <p:sp>
          <p:nvSpPr>
            <p:cNvPr id="7" name="Oval 17">
              <a:extLst>
                <a:ext uri="{FF2B5EF4-FFF2-40B4-BE49-F238E27FC236}">
                  <a16:creationId xmlns:a16="http://schemas.microsoft.com/office/drawing/2014/main" id="{0094ED9A-EDB8-AF42-8A5E-40218A8AED2D}"/>
                </a:ext>
              </a:extLst>
            </p:cNvPr>
            <p:cNvSpPr/>
            <p:nvPr userDrawn="1"/>
          </p:nvSpPr>
          <p:spPr>
            <a:xfrm>
              <a:off x="228600" y="208280"/>
              <a:ext cx="746110" cy="746042"/>
            </a:xfrm>
            <a:prstGeom prst="ellipse">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grpSp>
      <p:sp>
        <p:nvSpPr>
          <p:cNvPr id="8" name="TextBox 20">
            <a:extLst>
              <a:ext uri="{FF2B5EF4-FFF2-40B4-BE49-F238E27FC236}">
                <a16:creationId xmlns:a16="http://schemas.microsoft.com/office/drawing/2014/main" id="{A3AC69AC-D222-EC47-B692-F40510972D18}"/>
              </a:ext>
            </a:extLst>
          </p:cNvPr>
          <p:cNvSpPr txBox="1">
            <a:spLocks noChangeArrowheads="1"/>
          </p:cNvSpPr>
          <p:nvPr userDrawn="1"/>
        </p:nvSpPr>
        <p:spPr bwMode="auto">
          <a:xfrm>
            <a:off x="1066800" y="396875"/>
            <a:ext cx="37592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Rockwell" charset="0"/>
                <a:ea typeface="ＭＳ Ｐゴシック" charset="0"/>
                <a:cs typeface="ＭＳ Ｐゴシック" charset="0"/>
              </a:defRPr>
            </a:lvl1pPr>
            <a:lvl2pPr marL="742950" indent="-285750">
              <a:defRPr>
                <a:solidFill>
                  <a:schemeClr val="tx1"/>
                </a:solidFill>
                <a:latin typeface="Rockwell" charset="0"/>
                <a:ea typeface="ＭＳ Ｐゴシック" charset="0"/>
              </a:defRPr>
            </a:lvl2pPr>
            <a:lvl3pPr marL="1143000" indent="-228600">
              <a:defRPr>
                <a:solidFill>
                  <a:schemeClr val="tx1"/>
                </a:solidFill>
                <a:latin typeface="Rockwell" charset="0"/>
                <a:ea typeface="ＭＳ Ｐゴシック" charset="0"/>
              </a:defRPr>
            </a:lvl3pPr>
            <a:lvl4pPr marL="1600200" indent="-228600">
              <a:defRPr>
                <a:solidFill>
                  <a:schemeClr val="tx1"/>
                </a:solidFill>
                <a:latin typeface="Rockwell" charset="0"/>
                <a:ea typeface="ＭＳ Ｐゴシック" charset="0"/>
              </a:defRPr>
            </a:lvl4pPr>
            <a:lvl5pPr marL="2057400" indent="-228600">
              <a:defRPr>
                <a:solidFill>
                  <a:schemeClr val="tx1"/>
                </a:solidFill>
                <a:latin typeface="Rockwell" charset="0"/>
                <a:ea typeface="ＭＳ Ｐゴシック" charset="0"/>
              </a:defRPr>
            </a:lvl5pPr>
            <a:lvl6pPr marL="2514600" indent="-228600" fontAlgn="base">
              <a:spcBef>
                <a:spcPct val="0"/>
              </a:spcBef>
              <a:spcAft>
                <a:spcPct val="0"/>
              </a:spcAft>
              <a:defRPr>
                <a:solidFill>
                  <a:schemeClr val="tx1"/>
                </a:solidFill>
                <a:latin typeface="Rockwell" charset="0"/>
                <a:ea typeface="ＭＳ Ｐゴシック" charset="0"/>
              </a:defRPr>
            </a:lvl6pPr>
            <a:lvl7pPr marL="2971800" indent="-228600" fontAlgn="base">
              <a:spcBef>
                <a:spcPct val="0"/>
              </a:spcBef>
              <a:spcAft>
                <a:spcPct val="0"/>
              </a:spcAft>
              <a:defRPr>
                <a:solidFill>
                  <a:schemeClr val="tx1"/>
                </a:solidFill>
                <a:latin typeface="Rockwell" charset="0"/>
                <a:ea typeface="ＭＳ Ｐゴシック" charset="0"/>
              </a:defRPr>
            </a:lvl7pPr>
            <a:lvl8pPr marL="3429000" indent="-228600" fontAlgn="base">
              <a:spcBef>
                <a:spcPct val="0"/>
              </a:spcBef>
              <a:spcAft>
                <a:spcPct val="0"/>
              </a:spcAft>
              <a:defRPr>
                <a:solidFill>
                  <a:schemeClr val="tx1"/>
                </a:solidFill>
                <a:latin typeface="Rockwell" charset="0"/>
                <a:ea typeface="ＭＳ Ｐゴシック" charset="0"/>
              </a:defRPr>
            </a:lvl8pPr>
            <a:lvl9pPr marL="3886200" indent="-228600" fontAlgn="base">
              <a:spcBef>
                <a:spcPct val="0"/>
              </a:spcBef>
              <a:spcAft>
                <a:spcPct val="0"/>
              </a:spcAft>
              <a:defRPr>
                <a:solidFill>
                  <a:schemeClr val="tx1"/>
                </a:solidFill>
                <a:latin typeface="Rockwell" charset="0"/>
                <a:ea typeface="ＭＳ Ｐゴシック" charset="0"/>
              </a:defRPr>
            </a:lvl9pPr>
          </a:lstStyle>
          <a:p>
            <a:pPr>
              <a:defRPr/>
            </a:pPr>
            <a:endParaRPr lang="fr-FR" sz="1800">
              <a:latin typeface="Calibri" charset="0"/>
            </a:endParaRPr>
          </a:p>
        </p:txBody>
      </p:sp>
      <p:sp>
        <p:nvSpPr>
          <p:cNvPr id="9" name="TextBox 21">
            <a:extLst>
              <a:ext uri="{FF2B5EF4-FFF2-40B4-BE49-F238E27FC236}">
                <a16:creationId xmlns:a16="http://schemas.microsoft.com/office/drawing/2014/main" id="{0C9519AC-5613-F047-9ECD-D56741F5E917}"/>
              </a:ext>
            </a:extLst>
          </p:cNvPr>
          <p:cNvSpPr txBox="1">
            <a:spLocks noChangeArrowheads="1"/>
          </p:cNvSpPr>
          <p:nvPr userDrawn="1"/>
        </p:nvSpPr>
        <p:spPr bwMode="auto">
          <a:xfrm>
            <a:off x="879475" y="508000"/>
            <a:ext cx="408305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Rockwell" charset="0"/>
                <a:ea typeface="ＭＳ Ｐゴシック" charset="0"/>
                <a:cs typeface="ＭＳ Ｐゴシック" charset="0"/>
              </a:defRPr>
            </a:lvl1pPr>
            <a:lvl2pPr marL="742950" indent="-285750">
              <a:defRPr>
                <a:solidFill>
                  <a:schemeClr val="tx1"/>
                </a:solidFill>
                <a:latin typeface="Rockwell" charset="0"/>
                <a:ea typeface="ＭＳ Ｐゴシック" charset="0"/>
              </a:defRPr>
            </a:lvl2pPr>
            <a:lvl3pPr marL="1143000" indent="-228600">
              <a:defRPr>
                <a:solidFill>
                  <a:schemeClr val="tx1"/>
                </a:solidFill>
                <a:latin typeface="Rockwell" charset="0"/>
                <a:ea typeface="ＭＳ Ｐゴシック" charset="0"/>
              </a:defRPr>
            </a:lvl3pPr>
            <a:lvl4pPr marL="1600200" indent="-228600">
              <a:defRPr>
                <a:solidFill>
                  <a:schemeClr val="tx1"/>
                </a:solidFill>
                <a:latin typeface="Rockwell" charset="0"/>
                <a:ea typeface="ＭＳ Ｐゴシック" charset="0"/>
              </a:defRPr>
            </a:lvl4pPr>
            <a:lvl5pPr marL="2057400" indent="-228600">
              <a:defRPr>
                <a:solidFill>
                  <a:schemeClr val="tx1"/>
                </a:solidFill>
                <a:latin typeface="Rockwell" charset="0"/>
                <a:ea typeface="ＭＳ Ｐゴシック" charset="0"/>
              </a:defRPr>
            </a:lvl5pPr>
            <a:lvl6pPr marL="2514600" indent="-228600" fontAlgn="base">
              <a:spcBef>
                <a:spcPct val="0"/>
              </a:spcBef>
              <a:spcAft>
                <a:spcPct val="0"/>
              </a:spcAft>
              <a:defRPr>
                <a:solidFill>
                  <a:schemeClr val="tx1"/>
                </a:solidFill>
                <a:latin typeface="Rockwell" charset="0"/>
                <a:ea typeface="ＭＳ Ｐゴシック" charset="0"/>
              </a:defRPr>
            </a:lvl6pPr>
            <a:lvl7pPr marL="2971800" indent="-228600" fontAlgn="base">
              <a:spcBef>
                <a:spcPct val="0"/>
              </a:spcBef>
              <a:spcAft>
                <a:spcPct val="0"/>
              </a:spcAft>
              <a:defRPr>
                <a:solidFill>
                  <a:schemeClr val="tx1"/>
                </a:solidFill>
                <a:latin typeface="Rockwell" charset="0"/>
                <a:ea typeface="ＭＳ Ｐゴシック" charset="0"/>
              </a:defRPr>
            </a:lvl7pPr>
            <a:lvl8pPr marL="3429000" indent="-228600" fontAlgn="base">
              <a:spcBef>
                <a:spcPct val="0"/>
              </a:spcBef>
              <a:spcAft>
                <a:spcPct val="0"/>
              </a:spcAft>
              <a:defRPr>
                <a:solidFill>
                  <a:schemeClr val="tx1"/>
                </a:solidFill>
                <a:latin typeface="Rockwell" charset="0"/>
                <a:ea typeface="ＭＳ Ｐゴシック" charset="0"/>
              </a:defRPr>
            </a:lvl8pPr>
            <a:lvl9pPr marL="3886200" indent="-228600" fontAlgn="base">
              <a:spcBef>
                <a:spcPct val="0"/>
              </a:spcBef>
              <a:spcAft>
                <a:spcPct val="0"/>
              </a:spcAft>
              <a:defRPr>
                <a:solidFill>
                  <a:schemeClr val="tx1"/>
                </a:solidFill>
                <a:latin typeface="Rockwell" charset="0"/>
                <a:ea typeface="ＭＳ Ｐゴシック" charset="0"/>
              </a:defRPr>
            </a:lvl9pPr>
          </a:lstStyle>
          <a:p>
            <a:pPr>
              <a:defRPr/>
            </a:pPr>
            <a:r>
              <a:rPr lang="fr-CH" sz="2800">
                <a:solidFill>
                  <a:srgbClr val="FFFFFF"/>
                </a:solidFill>
                <a:latin typeface="Cambria" charset="0"/>
                <a:cs typeface="Cambria" charset="0"/>
              </a:rPr>
              <a:t> </a:t>
            </a:r>
          </a:p>
        </p:txBody>
      </p:sp>
      <p:pic>
        <p:nvPicPr>
          <p:cNvPr id="10" name="Picture 13" descr="vignette_haut.png">
            <a:extLst>
              <a:ext uri="{FF2B5EF4-FFF2-40B4-BE49-F238E27FC236}">
                <a16:creationId xmlns:a16="http://schemas.microsoft.com/office/drawing/2014/main" id="{3A3FFB41-8353-A048-8F60-4384D42C13E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 descr="rouages.png">
            <a:extLst>
              <a:ext uri="{FF2B5EF4-FFF2-40B4-BE49-F238E27FC236}">
                <a16:creationId xmlns:a16="http://schemas.microsoft.com/office/drawing/2014/main" id="{A9E57FC3-1441-A54C-B023-12150468122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20675" y="304800"/>
            <a:ext cx="5588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Picture Placeholder 16"/>
          <p:cNvSpPr>
            <a:spLocks noGrp="1"/>
          </p:cNvSpPr>
          <p:nvPr>
            <p:ph type="pic" sz="quarter" idx="13"/>
          </p:nvPr>
        </p:nvSpPr>
        <p:spPr>
          <a:xfrm>
            <a:off x="508000" y="3338090"/>
            <a:ext cx="8523288" cy="2976563"/>
          </a:xfrm>
          <a:prstGeom prst="rect">
            <a:avLst/>
          </a:prstGeom>
        </p:spPr>
        <p:txBody>
          <a:bodyPr vert="horz"/>
          <a:lstStyle/>
          <a:p>
            <a:pPr lvl="0"/>
            <a:r>
              <a:rPr lang="fr-CH" noProof="0" dirty="0"/>
              <a:t>Faire glisser l'image vers l'espace réservé ou cliquer sur l'icône pour l'ajouter</a:t>
            </a:r>
            <a:endParaRPr lang="en-US" noProof="0" dirty="0"/>
          </a:p>
        </p:txBody>
      </p:sp>
      <p:sp>
        <p:nvSpPr>
          <p:cNvPr id="11" name="Text Placeholder 4"/>
          <p:cNvSpPr>
            <a:spLocks noGrp="1"/>
          </p:cNvSpPr>
          <p:nvPr>
            <p:ph type="body" sz="quarter" idx="12"/>
          </p:nvPr>
        </p:nvSpPr>
        <p:spPr>
          <a:xfrm>
            <a:off x="579120" y="1058333"/>
            <a:ext cx="8324991" cy="1862667"/>
          </a:xfrm>
          <a:prstGeom prst="rect">
            <a:avLst/>
          </a:prstGeom>
        </p:spPr>
        <p:txBody>
          <a:bodyPr vert="horz"/>
          <a:lstStyle>
            <a:lvl1pPr marL="0" indent="0">
              <a:buFontTx/>
              <a:buNone/>
              <a:defRPr sz="2400">
                <a:solidFill>
                  <a:srgbClr val="FFFFFF"/>
                </a:solidFill>
                <a:latin typeface="Cambria"/>
                <a:cs typeface="Cambria"/>
              </a:defRPr>
            </a:lvl1pPr>
            <a:lvl2pPr marL="742950" indent="-284400">
              <a:buClr>
                <a:srgbClr val="800000"/>
              </a:buClr>
              <a:buSzPct val="100000"/>
              <a:buFont typeface="Lucida Grande"/>
              <a:buChar char="■"/>
              <a:defRPr sz="2400" baseline="0">
                <a:solidFill>
                  <a:srgbClr val="FFFFFF"/>
                </a:solidFill>
                <a:latin typeface="Cambria"/>
                <a:cs typeface="Cambria"/>
              </a:defRPr>
            </a:lvl2pPr>
            <a:lvl3pPr marL="914400" indent="0">
              <a:buFontTx/>
              <a:buNone/>
              <a:defRPr i="1" baseline="0">
                <a:solidFill>
                  <a:srgbClr val="FFFFFF"/>
                </a:solidFill>
                <a:latin typeface="Cambria"/>
                <a:cs typeface="Cambria"/>
              </a:defRPr>
            </a:lvl3pPr>
            <a:lvl4pPr marL="1600200" indent="-228600">
              <a:buClr>
                <a:srgbClr val="800000"/>
              </a:buClr>
              <a:buFont typeface="Arial"/>
              <a:buChar char="■"/>
              <a:defRPr>
                <a:solidFill>
                  <a:srgbClr val="FFFFFF"/>
                </a:solidFill>
                <a:latin typeface="Cambria"/>
                <a:cs typeface="Cambria"/>
              </a:defRPr>
            </a:lvl4pPr>
            <a:lvl5pPr>
              <a:buClr>
                <a:srgbClr val="78371B"/>
              </a:buClr>
              <a:defRPr>
                <a:solidFill>
                  <a:srgbClr val="FFFFFF"/>
                </a:solidFill>
                <a:latin typeface="Cambria"/>
                <a:cs typeface="Cambria"/>
              </a:defRPr>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p:txBody>
      </p:sp>
      <p:sp>
        <p:nvSpPr>
          <p:cNvPr id="13" name="Title Placeholder 17"/>
          <p:cNvSpPr>
            <a:spLocks noGrp="1"/>
          </p:cNvSpPr>
          <p:nvPr>
            <p:ph type="title"/>
          </p:nvPr>
        </p:nvSpPr>
        <p:spPr>
          <a:xfrm>
            <a:off x="1066800" y="449377"/>
            <a:ext cx="3872428" cy="563672"/>
          </a:xfrm>
          <a:prstGeom prst="rect">
            <a:avLst/>
          </a:prstGeom>
        </p:spPr>
        <p:txBody>
          <a:bodyPr vert="horz" lIns="91440" tIns="45720" rIns="91440" bIns="45720" rtlCol="0" anchor="ctr" anchorCtr="0">
            <a:noAutofit/>
          </a:bodyPr>
          <a:lstStyle>
            <a:lvl1pPr>
              <a:defRPr sz="2800" cap="none"/>
            </a:lvl1pPr>
          </a:lstStyle>
          <a:p>
            <a:r>
              <a:rPr lang="fr-CH"/>
              <a:t>Cliquez et modifiez le titre</a:t>
            </a:r>
            <a:endParaRPr lang="en-US" dirty="0"/>
          </a:p>
        </p:txBody>
      </p:sp>
    </p:spTree>
    <p:extLst>
      <p:ext uri="{BB962C8B-B14F-4D97-AF65-F5344CB8AC3E}">
        <p14:creationId xmlns:p14="http://schemas.microsoft.com/office/powerpoint/2010/main" val="9676553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5" name="Rounded Rectangle 9">
            <a:extLst>
              <a:ext uri="{FF2B5EF4-FFF2-40B4-BE49-F238E27FC236}">
                <a16:creationId xmlns:a16="http://schemas.microsoft.com/office/drawing/2014/main" id="{495301CA-93F2-714B-9A6D-F1569536C457}"/>
              </a:ext>
            </a:extLst>
          </p:cNvPr>
          <p:cNvSpPr/>
          <p:nvPr userDrawn="1"/>
        </p:nvSpPr>
        <p:spPr>
          <a:xfrm>
            <a:off x="182563" y="131763"/>
            <a:ext cx="8748712" cy="5984875"/>
          </a:xfrm>
          <a:prstGeom prst="roundRect">
            <a:avLst>
              <a:gd name="adj" fmla="val 4109"/>
            </a:avLst>
          </a:prstGeom>
          <a:solidFill>
            <a:srgbClr val="3599D9"/>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6" name="TextBox 13">
            <a:extLst>
              <a:ext uri="{FF2B5EF4-FFF2-40B4-BE49-F238E27FC236}">
                <a16:creationId xmlns:a16="http://schemas.microsoft.com/office/drawing/2014/main" id="{1089546C-88D5-F549-B604-4B8D12B22515}"/>
              </a:ext>
            </a:extLst>
          </p:cNvPr>
          <p:cNvSpPr txBox="1">
            <a:spLocks noChangeArrowheads="1"/>
          </p:cNvSpPr>
          <p:nvPr userDrawn="1"/>
        </p:nvSpPr>
        <p:spPr bwMode="auto">
          <a:xfrm>
            <a:off x="1066800" y="396875"/>
            <a:ext cx="37592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Rockwell" charset="0"/>
                <a:ea typeface="ＭＳ Ｐゴシック" charset="0"/>
                <a:cs typeface="ＭＳ Ｐゴシック" charset="0"/>
              </a:defRPr>
            </a:lvl1pPr>
            <a:lvl2pPr marL="742950" indent="-285750">
              <a:defRPr>
                <a:solidFill>
                  <a:schemeClr val="tx1"/>
                </a:solidFill>
                <a:latin typeface="Rockwell" charset="0"/>
                <a:ea typeface="ＭＳ Ｐゴシック" charset="0"/>
              </a:defRPr>
            </a:lvl2pPr>
            <a:lvl3pPr marL="1143000" indent="-228600">
              <a:defRPr>
                <a:solidFill>
                  <a:schemeClr val="tx1"/>
                </a:solidFill>
                <a:latin typeface="Rockwell" charset="0"/>
                <a:ea typeface="ＭＳ Ｐゴシック" charset="0"/>
              </a:defRPr>
            </a:lvl3pPr>
            <a:lvl4pPr marL="1600200" indent="-228600">
              <a:defRPr>
                <a:solidFill>
                  <a:schemeClr val="tx1"/>
                </a:solidFill>
                <a:latin typeface="Rockwell" charset="0"/>
                <a:ea typeface="ＭＳ Ｐゴシック" charset="0"/>
              </a:defRPr>
            </a:lvl4pPr>
            <a:lvl5pPr marL="2057400" indent="-228600">
              <a:defRPr>
                <a:solidFill>
                  <a:schemeClr val="tx1"/>
                </a:solidFill>
                <a:latin typeface="Rockwell" charset="0"/>
                <a:ea typeface="ＭＳ Ｐゴシック" charset="0"/>
              </a:defRPr>
            </a:lvl5pPr>
            <a:lvl6pPr marL="2514600" indent="-228600" fontAlgn="base">
              <a:spcBef>
                <a:spcPct val="0"/>
              </a:spcBef>
              <a:spcAft>
                <a:spcPct val="0"/>
              </a:spcAft>
              <a:defRPr>
                <a:solidFill>
                  <a:schemeClr val="tx1"/>
                </a:solidFill>
                <a:latin typeface="Rockwell" charset="0"/>
                <a:ea typeface="ＭＳ Ｐゴシック" charset="0"/>
              </a:defRPr>
            </a:lvl6pPr>
            <a:lvl7pPr marL="2971800" indent="-228600" fontAlgn="base">
              <a:spcBef>
                <a:spcPct val="0"/>
              </a:spcBef>
              <a:spcAft>
                <a:spcPct val="0"/>
              </a:spcAft>
              <a:defRPr>
                <a:solidFill>
                  <a:schemeClr val="tx1"/>
                </a:solidFill>
                <a:latin typeface="Rockwell" charset="0"/>
                <a:ea typeface="ＭＳ Ｐゴシック" charset="0"/>
              </a:defRPr>
            </a:lvl7pPr>
            <a:lvl8pPr marL="3429000" indent="-228600" fontAlgn="base">
              <a:spcBef>
                <a:spcPct val="0"/>
              </a:spcBef>
              <a:spcAft>
                <a:spcPct val="0"/>
              </a:spcAft>
              <a:defRPr>
                <a:solidFill>
                  <a:schemeClr val="tx1"/>
                </a:solidFill>
                <a:latin typeface="Rockwell" charset="0"/>
                <a:ea typeface="ＭＳ Ｐゴシック" charset="0"/>
              </a:defRPr>
            </a:lvl8pPr>
            <a:lvl9pPr marL="3886200" indent="-228600" fontAlgn="base">
              <a:spcBef>
                <a:spcPct val="0"/>
              </a:spcBef>
              <a:spcAft>
                <a:spcPct val="0"/>
              </a:spcAft>
              <a:defRPr>
                <a:solidFill>
                  <a:schemeClr val="tx1"/>
                </a:solidFill>
                <a:latin typeface="Rockwell" charset="0"/>
                <a:ea typeface="ＭＳ Ｐゴシック" charset="0"/>
              </a:defRPr>
            </a:lvl9pPr>
          </a:lstStyle>
          <a:p>
            <a:pPr>
              <a:defRPr/>
            </a:pPr>
            <a:endParaRPr lang="fr-FR" sz="1800">
              <a:latin typeface="Calibri" charset="0"/>
            </a:endParaRPr>
          </a:p>
        </p:txBody>
      </p:sp>
      <p:sp>
        <p:nvSpPr>
          <p:cNvPr id="7" name="TextBox 14">
            <a:extLst>
              <a:ext uri="{FF2B5EF4-FFF2-40B4-BE49-F238E27FC236}">
                <a16:creationId xmlns:a16="http://schemas.microsoft.com/office/drawing/2014/main" id="{4D52EC67-7CA8-2548-9774-BA1834C4B64B}"/>
              </a:ext>
            </a:extLst>
          </p:cNvPr>
          <p:cNvSpPr txBox="1">
            <a:spLocks noChangeArrowheads="1"/>
          </p:cNvSpPr>
          <p:nvPr userDrawn="1"/>
        </p:nvSpPr>
        <p:spPr bwMode="auto">
          <a:xfrm>
            <a:off x="955675" y="309563"/>
            <a:ext cx="408305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Rockwell" charset="0"/>
                <a:ea typeface="ＭＳ Ｐゴシック" charset="0"/>
                <a:cs typeface="ＭＳ Ｐゴシック" charset="0"/>
              </a:defRPr>
            </a:lvl1pPr>
            <a:lvl2pPr marL="742950" indent="-285750">
              <a:defRPr>
                <a:solidFill>
                  <a:schemeClr val="tx1"/>
                </a:solidFill>
                <a:latin typeface="Rockwell" charset="0"/>
                <a:ea typeface="ＭＳ Ｐゴシック" charset="0"/>
              </a:defRPr>
            </a:lvl2pPr>
            <a:lvl3pPr marL="1143000" indent="-228600">
              <a:defRPr>
                <a:solidFill>
                  <a:schemeClr val="tx1"/>
                </a:solidFill>
                <a:latin typeface="Rockwell" charset="0"/>
                <a:ea typeface="ＭＳ Ｐゴシック" charset="0"/>
              </a:defRPr>
            </a:lvl3pPr>
            <a:lvl4pPr marL="1600200" indent="-228600">
              <a:defRPr>
                <a:solidFill>
                  <a:schemeClr val="tx1"/>
                </a:solidFill>
                <a:latin typeface="Rockwell" charset="0"/>
                <a:ea typeface="ＭＳ Ｐゴシック" charset="0"/>
              </a:defRPr>
            </a:lvl4pPr>
            <a:lvl5pPr marL="2057400" indent="-228600">
              <a:defRPr>
                <a:solidFill>
                  <a:schemeClr val="tx1"/>
                </a:solidFill>
                <a:latin typeface="Rockwell" charset="0"/>
                <a:ea typeface="ＭＳ Ｐゴシック" charset="0"/>
              </a:defRPr>
            </a:lvl5pPr>
            <a:lvl6pPr marL="2514600" indent="-228600" fontAlgn="base">
              <a:spcBef>
                <a:spcPct val="0"/>
              </a:spcBef>
              <a:spcAft>
                <a:spcPct val="0"/>
              </a:spcAft>
              <a:defRPr>
                <a:solidFill>
                  <a:schemeClr val="tx1"/>
                </a:solidFill>
                <a:latin typeface="Rockwell" charset="0"/>
                <a:ea typeface="ＭＳ Ｐゴシック" charset="0"/>
              </a:defRPr>
            </a:lvl6pPr>
            <a:lvl7pPr marL="2971800" indent="-228600" fontAlgn="base">
              <a:spcBef>
                <a:spcPct val="0"/>
              </a:spcBef>
              <a:spcAft>
                <a:spcPct val="0"/>
              </a:spcAft>
              <a:defRPr>
                <a:solidFill>
                  <a:schemeClr val="tx1"/>
                </a:solidFill>
                <a:latin typeface="Rockwell" charset="0"/>
                <a:ea typeface="ＭＳ Ｐゴシック" charset="0"/>
              </a:defRPr>
            </a:lvl7pPr>
            <a:lvl8pPr marL="3429000" indent="-228600" fontAlgn="base">
              <a:spcBef>
                <a:spcPct val="0"/>
              </a:spcBef>
              <a:spcAft>
                <a:spcPct val="0"/>
              </a:spcAft>
              <a:defRPr>
                <a:solidFill>
                  <a:schemeClr val="tx1"/>
                </a:solidFill>
                <a:latin typeface="Rockwell" charset="0"/>
                <a:ea typeface="ＭＳ Ｐゴシック" charset="0"/>
              </a:defRPr>
            </a:lvl8pPr>
            <a:lvl9pPr marL="3886200" indent="-228600" fontAlgn="base">
              <a:spcBef>
                <a:spcPct val="0"/>
              </a:spcBef>
              <a:spcAft>
                <a:spcPct val="0"/>
              </a:spcAft>
              <a:defRPr>
                <a:solidFill>
                  <a:schemeClr val="tx1"/>
                </a:solidFill>
                <a:latin typeface="Rockwell" charset="0"/>
                <a:ea typeface="ＭＳ Ｐゴシック" charset="0"/>
              </a:defRPr>
            </a:lvl9pPr>
          </a:lstStyle>
          <a:p>
            <a:pPr>
              <a:defRPr/>
            </a:pPr>
            <a:r>
              <a:rPr lang="fr-CH" sz="2800">
                <a:solidFill>
                  <a:srgbClr val="FFFFFF"/>
                </a:solidFill>
                <a:latin typeface="Cambria" charset="0"/>
                <a:cs typeface="Cambria" charset="0"/>
              </a:rPr>
              <a:t> </a:t>
            </a:r>
          </a:p>
          <a:p>
            <a:pPr>
              <a:defRPr/>
            </a:pPr>
            <a:endParaRPr lang="en-US" sz="1800">
              <a:latin typeface="Calibri" charset="0"/>
            </a:endParaRPr>
          </a:p>
        </p:txBody>
      </p:sp>
      <p:pic>
        <p:nvPicPr>
          <p:cNvPr id="8" name="Picture 15" descr="vignette_haut.png">
            <a:extLst>
              <a:ext uri="{FF2B5EF4-FFF2-40B4-BE49-F238E27FC236}">
                <a16:creationId xmlns:a16="http://schemas.microsoft.com/office/drawing/2014/main" id="{6F01F25B-B49A-7046-AE10-6B0AF2670E3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7" descr="rouages.png">
            <a:extLst>
              <a:ext uri="{FF2B5EF4-FFF2-40B4-BE49-F238E27FC236}">
                <a16:creationId xmlns:a16="http://schemas.microsoft.com/office/drawing/2014/main" id="{C991FED4-6C7C-C148-8053-AA1C849A361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20675" y="304800"/>
            <a:ext cx="5588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4"/>
          <p:cNvSpPr>
            <a:spLocks noGrp="1"/>
          </p:cNvSpPr>
          <p:nvPr>
            <p:ph type="body" sz="quarter" idx="12"/>
          </p:nvPr>
        </p:nvSpPr>
        <p:spPr>
          <a:xfrm>
            <a:off x="3669066" y="1058333"/>
            <a:ext cx="5130447" cy="4936067"/>
          </a:xfrm>
          <a:prstGeom prst="rect">
            <a:avLst/>
          </a:prstGeom>
        </p:spPr>
        <p:txBody>
          <a:bodyPr vert="horz"/>
          <a:lstStyle>
            <a:lvl1pPr marL="0" indent="0">
              <a:buFontTx/>
              <a:buNone/>
              <a:defRPr sz="2400">
                <a:solidFill>
                  <a:srgbClr val="FFFFFF"/>
                </a:solidFill>
                <a:latin typeface="Cambria"/>
                <a:cs typeface="Cambria"/>
              </a:defRPr>
            </a:lvl1pPr>
            <a:lvl2pPr marL="742950" indent="-284400">
              <a:buClr>
                <a:srgbClr val="800000"/>
              </a:buClr>
              <a:buSzPct val="100000"/>
              <a:buFont typeface="Lucida Grande"/>
              <a:buChar char="■"/>
              <a:defRPr sz="2400" baseline="0">
                <a:solidFill>
                  <a:srgbClr val="FFFFFF"/>
                </a:solidFill>
                <a:latin typeface="Cambria"/>
                <a:cs typeface="Cambria"/>
              </a:defRPr>
            </a:lvl2pPr>
            <a:lvl3pPr marL="914400" indent="0">
              <a:buFontTx/>
              <a:buNone/>
              <a:defRPr i="1" baseline="0">
                <a:solidFill>
                  <a:srgbClr val="FFFFFF"/>
                </a:solidFill>
                <a:latin typeface="Cambria"/>
                <a:cs typeface="Cambria"/>
              </a:defRPr>
            </a:lvl3pPr>
            <a:lvl4pPr marL="1600200" indent="-228600">
              <a:buClr>
                <a:srgbClr val="800000"/>
              </a:buClr>
              <a:buFont typeface="Arial"/>
              <a:buChar char="■"/>
              <a:defRPr>
                <a:solidFill>
                  <a:srgbClr val="FFFFFF"/>
                </a:solidFill>
                <a:latin typeface="Cambria"/>
                <a:cs typeface="Cambria"/>
              </a:defRPr>
            </a:lvl4pPr>
            <a:lvl5pPr>
              <a:buClr>
                <a:srgbClr val="78371B"/>
              </a:buClr>
              <a:defRPr>
                <a:solidFill>
                  <a:srgbClr val="FFFFFF"/>
                </a:solidFill>
                <a:latin typeface="Cambria"/>
                <a:cs typeface="Cambria"/>
              </a:defRPr>
            </a:lvl5pPr>
          </a:lstStyle>
          <a:p>
            <a:pPr lvl="0"/>
            <a:r>
              <a:rPr lang="fr-CH" dirty="0"/>
              <a:t>Cliquez pour modifier les styles du texte du masque</a:t>
            </a:r>
          </a:p>
          <a:p>
            <a:pPr lvl="1"/>
            <a:r>
              <a:rPr lang="fr-CH" dirty="0"/>
              <a:t>Deuxième niveau</a:t>
            </a:r>
          </a:p>
          <a:p>
            <a:pPr lvl="2"/>
            <a:r>
              <a:rPr lang="fr-CH" dirty="0"/>
              <a:t>Troisième niveau</a:t>
            </a:r>
          </a:p>
          <a:p>
            <a:pPr lvl="3"/>
            <a:r>
              <a:rPr lang="fr-CH" dirty="0"/>
              <a:t>Quatrième niveau</a:t>
            </a:r>
          </a:p>
        </p:txBody>
      </p:sp>
      <p:sp>
        <p:nvSpPr>
          <p:cNvPr id="17" name="Picture Placeholder 16"/>
          <p:cNvSpPr>
            <a:spLocks noGrp="1"/>
          </p:cNvSpPr>
          <p:nvPr>
            <p:ph type="pic" sz="quarter" idx="13"/>
          </p:nvPr>
        </p:nvSpPr>
        <p:spPr>
          <a:xfrm>
            <a:off x="879474" y="1058333"/>
            <a:ext cx="2595555" cy="4798531"/>
          </a:xfrm>
          <a:prstGeom prst="rect">
            <a:avLst/>
          </a:prstGeom>
        </p:spPr>
        <p:txBody>
          <a:bodyPr vert="horz"/>
          <a:lstStyle/>
          <a:p>
            <a:pPr lvl="0"/>
            <a:r>
              <a:rPr lang="fr-CH" noProof="0" dirty="0"/>
              <a:t>Faire glisser l'image vers l'espace réservé ou cliquer sur l'icône pour l'ajouter</a:t>
            </a:r>
            <a:endParaRPr lang="en-US" noProof="0" dirty="0"/>
          </a:p>
        </p:txBody>
      </p:sp>
      <p:sp>
        <p:nvSpPr>
          <p:cNvPr id="11" name="Title Placeholder 17"/>
          <p:cNvSpPr>
            <a:spLocks noGrp="1"/>
          </p:cNvSpPr>
          <p:nvPr>
            <p:ph type="title"/>
          </p:nvPr>
        </p:nvSpPr>
        <p:spPr>
          <a:xfrm>
            <a:off x="1066800" y="280045"/>
            <a:ext cx="3872428" cy="563672"/>
          </a:xfrm>
          <a:prstGeom prst="rect">
            <a:avLst/>
          </a:prstGeom>
        </p:spPr>
        <p:txBody>
          <a:bodyPr vert="horz" lIns="91440" tIns="45720" rIns="91440" bIns="45720" rtlCol="0" anchor="ctr" anchorCtr="0">
            <a:noAutofit/>
          </a:bodyPr>
          <a:lstStyle>
            <a:lvl1pPr>
              <a:defRPr sz="2800" cap="none"/>
            </a:lvl1pPr>
          </a:lstStyle>
          <a:p>
            <a:r>
              <a:rPr lang="fr-CH" dirty="0"/>
              <a:t>Cliquez et modifiez le titre</a:t>
            </a:r>
            <a:endParaRPr lang="en-US" dirty="0"/>
          </a:p>
        </p:txBody>
      </p:sp>
    </p:spTree>
    <p:extLst>
      <p:ext uri="{BB962C8B-B14F-4D97-AF65-F5344CB8AC3E}">
        <p14:creationId xmlns:p14="http://schemas.microsoft.com/office/powerpoint/2010/main" val="38761902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Content with Caption">
    <p:spTree>
      <p:nvGrpSpPr>
        <p:cNvPr id="1" name=""/>
        <p:cNvGrpSpPr/>
        <p:nvPr/>
      </p:nvGrpSpPr>
      <p:grpSpPr>
        <a:xfrm>
          <a:off x="0" y="0"/>
          <a:ext cx="0" cy="0"/>
          <a:chOff x="0" y="0"/>
          <a:chExt cx="0" cy="0"/>
        </a:xfrm>
      </p:grpSpPr>
      <p:pic>
        <p:nvPicPr>
          <p:cNvPr id="4" name="Picture 13" descr="vignette_haut.png">
            <a:extLst>
              <a:ext uri="{FF2B5EF4-FFF2-40B4-BE49-F238E27FC236}">
                <a16:creationId xmlns:a16="http://schemas.microsoft.com/office/drawing/2014/main" id="{C3E13748-A2D3-2649-AC4F-6B851C28B44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9">
            <a:extLst>
              <a:ext uri="{FF2B5EF4-FFF2-40B4-BE49-F238E27FC236}">
                <a16:creationId xmlns:a16="http://schemas.microsoft.com/office/drawing/2014/main" id="{4EA4AF8E-0846-694D-A796-5B00489529DD}"/>
              </a:ext>
            </a:extLst>
          </p:cNvPr>
          <p:cNvSpPr/>
          <p:nvPr userDrawn="1"/>
        </p:nvSpPr>
        <p:spPr>
          <a:xfrm>
            <a:off x="3106738" y="1122363"/>
            <a:ext cx="5824537" cy="4994275"/>
          </a:xfrm>
          <a:prstGeom prst="roundRect">
            <a:avLst>
              <a:gd name="adj" fmla="val 4109"/>
            </a:avLst>
          </a:prstGeom>
          <a:solidFill>
            <a:srgbClr val="3599D9"/>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2" name="Picture Placeholder 5"/>
          <p:cNvSpPr>
            <a:spLocks noGrp="1"/>
          </p:cNvSpPr>
          <p:nvPr>
            <p:ph type="pic" sz="quarter" idx="13"/>
          </p:nvPr>
        </p:nvSpPr>
        <p:spPr>
          <a:xfrm>
            <a:off x="-22151" y="0"/>
            <a:ext cx="2988000" cy="6858000"/>
          </a:xfrm>
          <a:prstGeom prst="rect">
            <a:avLst/>
          </a:prstGeom>
        </p:spPr>
        <p:txBody>
          <a:bodyPr vert="horz"/>
          <a:lstStyle/>
          <a:p>
            <a:pPr lvl="0"/>
            <a:endParaRPr lang="en-US" noProof="0" dirty="0"/>
          </a:p>
        </p:txBody>
      </p:sp>
      <p:sp>
        <p:nvSpPr>
          <p:cNvPr id="16" name="Text Placeholder 4"/>
          <p:cNvSpPr>
            <a:spLocks noGrp="1"/>
          </p:cNvSpPr>
          <p:nvPr>
            <p:ph type="body" sz="quarter" idx="12"/>
          </p:nvPr>
        </p:nvSpPr>
        <p:spPr>
          <a:xfrm>
            <a:off x="3255037" y="1144636"/>
            <a:ext cx="5522252" cy="4936067"/>
          </a:xfrm>
          <a:prstGeom prst="rect">
            <a:avLst/>
          </a:prstGeom>
        </p:spPr>
        <p:txBody>
          <a:bodyPr vert="horz"/>
          <a:lstStyle>
            <a:lvl1pPr marL="0" indent="0">
              <a:buFontTx/>
              <a:buNone/>
              <a:defRPr sz="2400">
                <a:solidFill>
                  <a:srgbClr val="FFFFFF"/>
                </a:solidFill>
                <a:latin typeface="Cambria"/>
                <a:cs typeface="Cambria"/>
              </a:defRPr>
            </a:lvl1pPr>
            <a:lvl2pPr marL="742950" indent="-284400">
              <a:buClr>
                <a:srgbClr val="800000"/>
              </a:buClr>
              <a:buSzPct val="100000"/>
              <a:buFont typeface="Lucida Grande"/>
              <a:buChar char="■"/>
              <a:defRPr sz="2400" baseline="0">
                <a:solidFill>
                  <a:srgbClr val="FFFFFF"/>
                </a:solidFill>
                <a:latin typeface="Cambria"/>
                <a:cs typeface="Cambria"/>
              </a:defRPr>
            </a:lvl2pPr>
            <a:lvl3pPr marL="914400" indent="0">
              <a:buFontTx/>
              <a:buNone/>
              <a:defRPr i="1" baseline="0">
                <a:solidFill>
                  <a:srgbClr val="FFFFFF"/>
                </a:solidFill>
                <a:latin typeface="Cambria"/>
                <a:cs typeface="Cambria"/>
              </a:defRPr>
            </a:lvl3pPr>
            <a:lvl4pPr marL="1600200" indent="-228600">
              <a:buClr>
                <a:srgbClr val="800000"/>
              </a:buClr>
              <a:buFont typeface="Arial"/>
              <a:buChar char="■"/>
              <a:defRPr>
                <a:solidFill>
                  <a:srgbClr val="FFFFFF"/>
                </a:solidFill>
                <a:latin typeface="Cambria"/>
                <a:cs typeface="Cambria"/>
              </a:defRPr>
            </a:lvl4pPr>
            <a:lvl5pPr>
              <a:buClr>
                <a:srgbClr val="78371B"/>
              </a:buClr>
              <a:defRPr>
                <a:solidFill>
                  <a:srgbClr val="FFFFFF"/>
                </a:solidFill>
                <a:latin typeface="Cambria"/>
                <a:cs typeface="Cambria"/>
              </a:defRPr>
            </a:lvl5pPr>
          </a:lstStyle>
          <a:p>
            <a:pPr lvl="0"/>
            <a:r>
              <a:rPr lang="fr-CH" dirty="0"/>
              <a:t>Cliquez pour modifier les styles du texte du masque</a:t>
            </a:r>
          </a:p>
          <a:p>
            <a:pPr lvl="1"/>
            <a:r>
              <a:rPr lang="fr-CH" dirty="0"/>
              <a:t>Deuxième niveau</a:t>
            </a:r>
          </a:p>
          <a:p>
            <a:pPr lvl="2"/>
            <a:r>
              <a:rPr lang="fr-CH" dirty="0"/>
              <a:t>Troisième niveau</a:t>
            </a:r>
          </a:p>
          <a:p>
            <a:pPr lvl="3"/>
            <a:r>
              <a:rPr lang="fr-CH" dirty="0"/>
              <a:t>Quatrième niveau</a:t>
            </a:r>
          </a:p>
        </p:txBody>
      </p:sp>
    </p:spTree>
    <p:extLst>
      <p:ext uri="{BB962C8B-B14F-4D97-AF65-F5344CB8AC3E}">
        <p14:creationId xmlns:p14="http://schemas.microsoft.com/office/powerpoint/2010/main" val="30023851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Content with Caption">
    <p:spTree>
      <p:nvGrpSpPr>
        <p:cNvPr id="1" name=""/>
        <p:cNvGrpSpPr/>
        <p:nvPr/>
      </p:nvGrpSpPr>
      <p:grpSpPr>
        <a:xfrm>
          <a:off x="0" y="0"/>
          <a:ext cx="0" cy="0"/>
          <a:chOff x="0" y="0"/>
          <a:chExt cx="0" cy="0"/>
        </a:xfrm>
      </p:grpSpPr>
      <p:pic>
        <p:nvPicPr>
          <p:cNvPr id="4" name="Picture 13" descr="vignette_haut.png">
            <a:extLst>
              <a:ext uri="{FF2B5EF4-FFF2-40B4-BE49-F238E27FC236}">
                <a16:creationId xmlns:a16="http://schemas.microsoft.com/office/drawing/2014/main" id="{5AC08523-BB60-4545-8B66-677A83DAD9E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9">
            <a:extLst>
              <a:ext uri="{FF2B5EF4-FFF2-40B4-BE49-F238E27FC236}">
                <a16:creationId xmlns:a16="http://schemas.microsoft.com/office/drawing/2014/main" id="{F5852A24-FA64-494F-B8AD-8AC19CCDEF97}"/>
              </a:ext>
            </a:extLst>
          </p:cNvPr>
          <p:cNvSpPr/>
          <p:nvPr userDrawn="1"/>
        </p:nvSpPr>
        <p:spPr>
          <a:xfrm>
            <a:off x="195263" y="1122363"/>
            <a:ext cx="5822950" cy="4994275"/>
          </a:xfrm>
          <a:prstGeom prst="roundRect">
            <a:avLst>
              <a:gd name="adj" fmla="val 4109"/>
            </a:avLst>
          </a:prstGeom>
          <a:solidFill>
            <a:srgbClr val="3599D9"/>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2" name="Picture Placeholder 5"/>
          <p:cNvSpPr>
            <a:spLocks noGrp="1"/>
          </p:cNvSpPr>
          <p:nvPr>
            <p:ph type="pic" sz="quarter" idx="13"/>
          </p:nvPr>
        </p:nvSpPr>
        <p:spPr>
          <a:xfrm>
            <a:off x="6167147" y="1122363"/>
            <a:ext cx="2988000" cy="4958340"/>
          </a:xfrm>
          <a:prstGeom prst="rect">
            <a:avLst/>
          </a:prstGeom>
        </p:spPr>
        <p:txBody>
          <a:bodyPr vert="horz"/>
          <a:lstStyle/>
          <a:p>
            <a:pPr lvl="0"/>
            <a:endParaRPr lang="en-US" noProof="0" dirty="0"/>
          </a:p>
        </p:txBody>
      </p:sp>
      <p:sp>
        <p:nvSpPr>
          <p:cNvPr id="16" name="Text Placeholder 4"/>
          <p:cNvSpPr>
            <a:spLocks noGrp="1"/>
          </p:cNvSpPr>
          <p:nvPr>
            <p:ph type="body" sz="quarter" idx="12"/>
          </p:nvPr>
        </p:nvSpPr>
        <p:spPr>
          <a:xfrm>
            <a:off x="295989" y="1122363"/>
            <a:ext cx="5522252" cy="4936067"/>
          </a:xfrm>
          <a:prstGeom prst="rect">
            <a:avLst/>
          </a:prstGeom>
        </p:spPr>
        <p:txBody>
          <a:bodyPr vert="horz"/>
          <a:lstStyle>
            <a:lvl1pPr marL="0" indent="0">
              <a:buFontTx/>
              <a:buNone/>
              <a:defRPr sz="2400">
                <a:solidFill>
                  <a:srgbClr val="FFFFFF"/>
                </a:solidFill>
                <a:latin typeface="Cambria"/>
                <a:cs typeface="Cambria"/>
              </a:defRPr>
            </a:lvl1pPr>
            <a:lvl2pPr marL="742950" indent="-284400">
              <a:buClr>
                <a:srgbClr val="800000"/>
              </a:buClr>
              <a:buSzPct val="100000"/>
              <a:buFont typeface="Lucida Grande"/>
              <a:buChar char="■"/>
              <a:defRPr sz="2400" baseline="0">
                <a:solidFill>
                  <a:srgbClr val="FFFFFF"/>
                </a:solidFill>
                <a:latin typeface="Cambria"/>
                <a:cs typeface="Cambria"/>
              </a:defRPr>
            </a:lvl2pPr>
            <a:lvl3pPr marL="914400" indent="0">
              <a:buFontTx/>
              <a:buNone/>
              <a:defRPr i="1" baseline="0">
                <a:solidFill>
                  <a:srgbClr val="FFFFFF"/>
                </a:solidFill>
                <a:latin typeface="Cambria"/>
                <a:cs typeface="Cambria"/>
              </a:defRPr>
            </a:lvl3pPr>
            <a:lvl4pPr marL="1600200" indent="-228600">
              <a:buClr>
                <a:srgbClr val="800000"/>
              </a:buClr>
              <a:buFont typeface="Arial"/>
              <a:buChar char="■"/>
              <a:defRPr>
                <a:solidFill>
                  <a:srgbClr val="FFFFFF"/>
                </a:solidFill>
                <a:latin typeface="Cambria"/>
                <a:cs typeface="Cambria"/>
              </a:defRPr>
            </a:lvl4pPr>
            <a:lvl5pPr>
              <a:buClr>
                <a:srgbClr val="78371B"/>
              </a:buClr>
              <a:defRPr>
                <a:solidFill>
                  <a:srgbClr val="FFFFFF"/>
                </a:solidFill>
                <a:latin typeface="Cambria"/>
                <a:cs typeface="Cambria"/>
              </a:defRPr>
            </a:lvl5pPr>
          </a:lstStyle>
          <a:p>
            <a:pPr lvl="0"/>
            <a:r>
              <a:rPr lang="fr-CH" dirty="0"/>
              <a:t>Cliquez pour modifier les styles du texte du masque</a:t>
            </a:r>
          </a:p>
          <a:p>
            <a:pPr lvl="1"/>
            <a:r>
              <a:rPr lang="fr-CH" dirty="0"/>
              <a:t>Deuxième niveau</a:t>
            </a:r>
          </a:p>
          <a:p>
            <a:pPr lvl="2"/>
            <a:r>
              <a:rPr lang="fr-CH" dirty="0"/>
              <a:t>Troisième niveau</a:t>
            </a:r>
          </a:p>
          <a:p>
            <a:pPr lvl="3"/>
            <a:r>
              <a:rPr lang="fr-CH" dirty="0"/>
              <a:t>Quatrième niveau</a:t>
            </a:r>
          </a:p>
        </p:txBody>
      </p:sp>
    </p:spTree>
    <p:extLst>
      <p:ext uri="{BB962C8B-B14F-4D97-AF65-F5344CB8AC3E}">
        <p14:creationId xmlns:p14="http://schemas.microsoft.com/office/powerpoint/2010/main" val="40287607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Content with Caption">
    <p:spTree>
      <p:nvGrpSpPr>
        <p:cNvPr id="1" name=""/>
        <p:cNvGrpSpPr/>
        <p:nvPr/>
      </p:nvGrpSpPr>
      <p:grpSpPr>
        <a:xfrm>
          <a:off x="0" y="0"/>
          <a:ext cx="0" cy="0"/>
          <a:chOff x="0" y="0"/>
          <a:chExt cx="0" cy="0"/>
        </a:xfrm>
      </p:grpSpPr>
      <p:pic>
        <p:nvPicPr>
          <p:cNvPr id="4" name="Picture 13" descr="vignette_haut.png">
            <a:extLst>
              <a:ext uri="{FF2B5EF4-FFF2-40B4-BE49-F238E27FC236}">
                <a16:creationId xmlns:a16="http://schemas.microsoft.com/office/drawing/2014/main" id="{EFE084E8-003D-084E-A47C-C2A0806FBD1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9">
            <a:extLst>
              <a:ext uri="{FF2B5EF4-FFF2-40B4-BE49-F238E27FC236}">
                <a16:creationId xmlns:a16="http://schemas.microsoft.com/office/drawing/2014/main" id="{B6F20B75-429C-1244-8D8A-F83EA279AD30}"/>
              </a:ext>
            </a:extLst>
          </p:cNvPr>
          <p:cNvSpPr/>
          <p:nvPr userDrawn="1"/>
        </p:nvSpPr>
        <p:spPr>
          <a:xfrm>
            <a:off x="195263" y="1122363"/>
            <a:ext cx="8582025" cy="2152650"/>
          </a:xfrm>
          <a:prstGeom prst="roundRect">
            <a:avLst>
              <a:gd name="adj" fmla="val 4109"/>
            </a:avLst>
          </a:prstGeom>
          <a:solidFill>
            <a:srgbClr val="3599D9"/>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2" name="Picture Placeholder 5"/>
          <p:cNvSpPr>
            <a:spLocks noGrp="1"/>
          </p:cNvSpPr>
          <p:nvPr>
            <p:ph type="pic" sz="quarter" idx="13"/>
          </p:nvPr>
        </p:nvSpPr>
        <p:spPr>
          <a:xfrm>
            <a:off x="295989" y="3476000"/>
            <a:ext cx="8481298" cy="3381999"/>
          </a:xfrm>
          <a:prstGeom prst="rect">
            <a:avLst/>
          </a:prstGeom>
        </p:spPr>
        <p:txBody>
          <a:bodyPr vert="horz"/>
          <a:lstStyle/>
          <a:p>
            <a:pPr lvl="0"/>
            <a:endParaRPr lang="en-US" noProof="0" dirty="0"/>
          </a:p>
        </p:txBody>
      </p:sp>
      <p:sp>
        <p:nvSpPr>
          <p:cNvPr id="16" name="Text Placeholder 4"/>
          <p:cNvSpPr>
            <a:spLocks noGrp="1"/>
          </p:cNvSpPr>
          <p:nvPr>
            <p:ph type="body" sz="quarter" idx="12"/>
          </p:nvPr>
        </p:nvSpPr>
        <p:spPr>
          <a:xfrm>
            <a:off x="295989" y="1122363"/>
            <a:ext cx="5522252" cy="4936067"/>
          </a:xfrm>
          <a:prstGeom prst="rect">
            <a:avLst/>
          </a:prstGeom>
        </p:spPr>
        <p:txBody>
          <a:bodyPr vert="horz"/>
          <a:lstStyle>
            <a:lvl1pPr marL="0" indent="0">
              <a:buFontTx/>
              <a:buNone/>
              <a:defRPr sz="2400">
                <a:solidFill>
                  <a:srgbClr val="FFFFFF"/>
                </a:solidFill>
                <a:latin typeface="Cambria"/>
                <a:cs typeface="Cambria"/>
              </a:defRPr>
            </a:lvl1pPr>
            <a:lvl2pPr marL="742950" indent="-284400">
              <a:buClr>
                <a:srgbClr val="800000"/>
              </a:buClr>
              <a:buSzPct val="100000"/>
              <a:buFont typeface="Lucida Grande"/>
              <a:buChar char="■"/>
              <a:defRPr sz="2400" baseline="0">
                <a:solidFill>
                  <a:srgbClr val="FFFFFF"/>
                </a:solidFill>
                <a:latin typeface="Cambria"/>
                <a:cs typeface="Cambria"/>
              </a:defRPr>
            </a:lvl2pPr>
            <a:lvl3pPr marL="914400" indent="0">
              <a:buFontTx/>
              <a:buNone/>
              <a:defRPr i="1" baseline="0">
                <a:solidFill>
                  <a:srgbClr val="FFFFFF"/>
                </a:solidFill>
                <a:latin typeface="Cambria"/>
                <a:cs typeface="Cambria"/>
              </a:defRPr>
            </a:lvl3pPr>
            <a:lvl4pPr marL="1600200" indent="-228600">
              <a:buClr>
                <a:srgbClr val="800000"/>
              </a:buClr>
              <a:buFont typeface="Arial"/>
              <a:buChar char="■"/>
              <a:defRPr>
                <a:solidFill>
                  <a:srgbClr val="FFFFFF"/>
                </a:solidFill>
                <a:latin typeface="Cambria"/>
                <a:cs typeface="Cambria"/>
              </a:defRPr>
            </a:lvl4pPr>
            <a:lvl5pPr>
              <a:buClr>
                <a:srgbClr val="78371B"/>
              </a:buClr>
              <a:defRPr>
                <a:solidFill>
                  <a:srgbClr val="FFFFFF"/>
                </a:solidFill>
                <a:latin typeface="Cambria"/>
                <a:cs typeface="Cambria"/>
              </a:defRPr>
            </a:lvl5pPr>
          </a:lstStyle>
          <a:p>
            <a:pPr lvl="0"/>
            <a:r>
              <a:rPr lang="fr-CH" dirty="0"/>
              <a:t>Cliquez pour modifier les styles du texte du masque</a:t>
            </a:r>
          </a:p>
          <a:p>
            <a:pPr lvl="1"/>
            <a:r>
              <a:rPr lang="fr-CH" dirty="0"/>
              <a:t>Deuxième niveau</a:t>
            </a:r>
          </a:p>
          <a:p>
            <a:pPr lvl="2"/>
            <a:r>
              <a:rPr lang="fr-CH" dirty="0"/>
              <a:t>Troisième niveau</a:t>
            </a:r>
          </a:p>
          <a:p>
            <a:pPr lvl="3"/>
            <a:r>
              <a:rPr lang="fr-CH" dirty="0"/>
              <a:t>Quatrième niveau</a:t>
            </a:r>
          </a:p>
        </p:txBody>
      </p:sp>
    </p:spTree>
    <p:extLst>
      <p:ext uri="{BB962C8B-B14F-4D97-AF65-F5344CB8AC3E}">
        <p14:creationId xmlns:p14="http://schemas.microsoft.com/office/powerpoint/2010/main" val="25697968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Content with Caption">
    <p:spTree>
      <p:nvGrpSpPr>
        <p:cNvPr id="1" name=""/>
        <p:cNvGrpSpPr/>
        <p:nvPr/>
      </p:nvGrpSpPr>
      <p:grpSpPr>
        <a:xfrm>
          <a:off x="0" y="0"/>
          <a:ext cx="0" cy="0"/>
          <a:chOff x="0" y="0"/>
          <a:chExt cx="0" cy="0"/>
        </a:xfrm>
      </p:grpSpPr>
      <p:pic>
        <p:nvPicPr>
          <p:cNvPr id="4" name="Picture 13" descr="vignette_haut.png">
            <a:extLst>
              <a:ext uri="{FF2B5EF4-FFF2-40B4-BE49-F238E27FC236}">
                <a16:creationId xmlns:a16="http://schemas.microsoft.com/office/drawing/2014/main" id="{4B4D5F54-FDD7-D54B-980E-A387B7DBE94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9">
            <a:extLst>
              <a:ext uri="{FF2B5EF4-FFF2-40B4-BE49-F238E27FC236}">
                <a16:creationId xmlns:a16="http://schemas.microsoft.com/office/drawing/2014/main" id="{5F3F6DF7-CED8-C740-A3C7-E7FC52D76BAA}"/>
              </a:ext>
            </a:extLst>
          </p:cNvPr>
          <p:cNvSpPr/>
          <p:nvPr userDrawn="1"/>
        </p:nvSpPr>
        <p:spPr>
          <a:xfrm>
            <a:off x="195263" y="1122363"/>
            <a:ext cx="6696075" cy="4994275"/>
          </a:xfrm>
          <a:prstGeom prst="roundRect">
            <a:avLst>
              <a:gd name="adj" fmla="val 4109"/>
            </a:avLst>
          </a:prstGeom>
          <a:solidFill>
            <a:srgbClr val="3599D9"/>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2" name="Picture Placeholder 5"/>
          <p:cNvSpPr>
            <a:spLocks noGrp="1"/>
          </p:cNvSpPr>
          <p:nvPr>
            <p:ph type="pic" sz="quarter" idx="13"/>
          </p:nvPr>
        </p:nvSpPr>
        <p:spPr>
          <a:xfrm>
            <a:off x="7012539" y="1122363"/>
            <a:ext cx="2142608" cy="4958340"/>
          </a:xfrm>
          <a:prstGeom prst="rect">
            <a:avLst/>
          </a:prstGeom>
        </p:spPr>
        <p:txBody>
          <a:bodyPr vert="horz"/>
          <a:lstStyle/>
          <a:p>
            <a:pPr lvl="0"/>
            <a:endParaRPr lang="en-US" noProof="0" dirty="0"/>
          </a:p>
        </p:txBody>
      </p:sp>
      <p:sp>
        <p:nvSpPr>
          <p:cNvPr id="16" name="Text Placeholder 4"/>
          <p:cNvSpPr>
            <a:spLocks noGrp="1"/>
          </p:cNvSpPr>
          <p:nvPr>
            <p:ph type="body" sz="quarter" idx="12"/>
          </p:nvPr>
        </p:nvSpPr>
        <p:spPr>
          <a:xfrm>
            <a:off x="295989" y="1122363"/>
            <a:ext cx="5522252" cy="4936067"/>
          </a:xfrm>
          <a:prstGeom prst="rect">
            <a:avLst/>
          </a:prstGeom>
        </p:spPr>
        <p:txBody>
          <a:bodyPr vert="horz"/>
          <a:lstStyle>
            <a:lvl1pPr marL="0" indent="0">
              <a:buFontTx/>
              <a:buNone/>
              <a:defRPr sz="2400">
                <a:solidFill>
                  <a:srgbClr val="FFFFFF"/>
                </a:solidFill>
                <a:latin typeface="Cambria"/>
                <a:cs typeface="Cambria"/>
              </a:defRPr>
            </a:lvl1pPr>
            <a:lvl2pPr marL="742950" indent="-284400">
              <a:buClr>
                <a:srgbClr val="800000"/>
              </a:buClr>
              <a:buSzPct val="100000"/>
              <a:buFont typeface="Lucida Grande"/>
              <a:buChar char="■"/>
              <a:defRPr sz="2400" baseline="0">
                <a:solidFill>
                  <a:srgbClr val="FFFFFF"/>
                </a:solidFill>
                <a:latin typeface="Cambria"/>
                <a:cs typeface="Cambria"/>
              </a:defRPr>
            </a:lvl2pPr>
            <a:lvl3pPr marL="914400" indent="0">
              <a:buFontTx/>
              <a:buNone/>
              <a:defRPr i="1" baseline="0">
                <a:solidFill>
                  <a:srgbClr val="FFFFFF"/>
                </a:solidFill>
                <a:latin typeface="Cambria"/>
                <a:cs typeface="Cambria"/>
              </a:defRPr>
            </a:lvl3pPr>
            <a:lvl4pPr marL="1600200" indent="-228600">
              <a:buClr>
                <a:srgbClr val="800000"/>
              </a:buClr>
              <a:buFont typeface="Arial"/>
              <a:buChar char="■"/>
              <a:defRPr>
                <a:solidFill>
                  <a:srgbClr val="FFFFFF"/>
                </a:solidFill>
                <a:latin typeface="Cambria"/>
                <a:cs typeface="Cambria"/>
              </a:defRPr>
            </a:lvl4pPr>
            <a:lvl5pPr>
              <a:buClr>
                <a:srgbClr val="78371B"/>
              </a:buClr>
              <a:defRPr>
                <a:solidFill>
                  <a:srgbClr val="FFFFFF"/>
                </a:solidFill>
                <a:latin typeface="Cambria"/>
                <a:cs typeface="Cambria"/>
              </a:defRPr>
            </a:lvl5pPr>
          </a:lstStyle>
          <a:p>
            <a:pPr lvl="0"/>
            <a:r>
              <a:rPr lang="fr-CH" dirty="0"/>
              <a:t>Cliquez pour modifier les styles du texte du masque</a:t>
            </a:r>
          </a:p>
          <a:p>
            <a:pPr lvl="1"/>
            <a:r>
              <a:rPr lang="fr-CH" dirty="0"/>
              <a:t>Deuxième niveau</a:t>
            </a:r>
          </a:p>
          <a:p>
            <a:pPr lvl="2"/>
            <a:r>
              <a:rPr lang="fr-CH" dirty="0"/>
              <a:t>Troisième niveau</a:t>
            </a:r>
          </a:p>
          <a:p>
            <a:pPr lvl="3"/>
            <a:r>
              <a:rPr lang="fr-CH" dirty="0"/>
              <a:t>Quatrième niveau</a:t>
            </a:r>
          </a:p>
        </p:txBody>
      </p:sp>
    </p:spTree>
    <p:extLst>
      <p:ext uri="{BB962C8B-B14F-4D97-AF65-F5344CB8AC3E}">
        <p14:creationId xmlns:p14="http://schemas.microsoft.com/office/powerpoint/2010/main" val="248724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colonne titr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5644EBF-8B99-204B-8B4F-40419B3F0F23}"/>
              </a:ext>
            </a:extLst>
          </p:cNvPr>
          <p:cNvSpPr/>
          <p:nvPr userDrawn="1"/>
        </p:nvSpPr>
        <p:spPr>
          <a:xfrm>
            <a:off x="-93663" y="217488"/>
            <a:ext cx="4081463" cy="588962"/>
          </a:xfrm>
          <a:prstGeom prst="rect">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pic>
        <p:nvPicPr>
          <p:cNvPr id="7" name="Picture 20" descr="pointille_titre.png">
            <a:extLst>
              <a:ext uri="{FF2B5EF4-FFF2-40B4-BE49-F238E27FC236}">
                <a16:creationId xmlns:a16="http://schemas.microsoft.com/office/drawing/2014/main" id="{23DC0702-E6D5-AE43-B9A0-A381F77432D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01875" y="233363"/>
            <a:ext cx="6245225"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8" descr="vignette_haut.png">
            <a:extLst>
              <a:ext uri="{FF2B5EF4-FFF2-40B4-BE49-F238E27FC236}">
                <a16:creationId xmlns:a16="http://schemas.microsoft.com/office/drawing/2014/main" id="{A999100B-E8D0-0840-ACC3-B7ADB89EE91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4"/>
          <p:cNvSpPr>
            <a:spLocks noGrp="1"/>
          </p:cNvSpPr>
          <p:nvPr>
            <p:ph type="body" sz="quarter" idx="12"/>
          </p:nvPr>
        </p:nvSpPr>
        <p:spPr>
          <a:xfrm>
            <a:off x="162000" y="1058333"/>
            <a:ext cx="8787267" cy="517260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6" name="Picture Placeholder 5"/>
          <p:cNvSpPr>
            <a:spLocks noGrp="1"/>
          </p:cNvSpPr>
          <p:nvPr>
            <p:ph type="pic" sz="quarter" idx="13"/>
          </p:nvPr>
        </p:nvSpPr>
        <p:spPr>
          <a:xfrm>
            <a:off x="-22150" y="3319464"/>
            <a:ext cx="9166150" cy="2851150"/>
          </a:xfrm>
          <a:prstGeom prst="rect">
            <a:avLst/>
          </a:prstGeom>
        </p:spPr>
        <p:txBody>
          <a:bodyPr vert="horz"/>
          <a:lstStyle/>
          <a:p>
            <a:pPr lvl="0"/>
            <a:endParaRPr lang="en-US" noProof="0" dirty="0"/>
          </a:p>
        </p:txBody>
      </p:sp>
      <p:sp>
        <p:nvSpPr>
          <p:cNvPr id="16" name="Title Placeholder 17"/>
          <p:cNvSpPr>
            <a:spLocks noGrp="1"/>
          </p:cNvSpPr>
          <p:nvPr>
            <p:ph type="title"/>
          </p:nvPr>
        </p:nvSpPr>
        <p:spPr>
          <a:xfrm>
            <a:off x="67730" y="217634"/>
            <a:ext cx="3872428" cy="563672"/>
          </a:xfrm>
          <a:prstGeom prst="rect">
            <a:avLst/>
          </a:prstGeom>
        </p:spPr>
        <p:txBody>
          <a:bodyPr vert="horz" lIns="91440" tIns="45720" rIns="91440" bIns="45720" rtlCol="0" anchor="ctr" anchorCtr="0">
            <a:noAutofit/>
          </a:bodyPr>
          <a:lstStyle>
            <a:lvl1pPr>
              <a:defRPr sz="2800" cap="none"/>
            </a:lvl1pPr>
          </a:lstStyle>
          <a:p>
            <a:r>
              <a:rPr lang="fr-CH"/>
              <a:t>Cliquez et modifiez le titre</a:t>
            </a:r>
            <a:endParaRPr lang="en-US" dirty="0"/>
          </a:p>
        </p:txBody>
      </p:sp>
    </p:spTree>
    <p:extLst>
      <p:ext uri="{BB962C8B-B14F-4D97-AF65-F5344CB8AC3E}">
        <p14:creationId xmlns:p14="http://schemas.microsoft.com/office/powerpoint/2010/main" val="682218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1 colonne titre">
    <p:spTree>
      <p:nvGrpSpPr>
        <p:cNvPr id="1" name=""/>
        <p:cNvGrpSpPr/>
        <p:nvPr/>
      </p:nvGrpSpPr>
      <p:grpSpPr>
        <a:xfrm>
          <a:off x="0" y="0"/>
          <a:ext cx="0" cy="0"/>
          <a:chOff x="0" y="0"/>
          <a:chExt cx="0" cy="0"/>
        </a:xfrm>
      </p:grpSpPr>
      <p:pic>
        <p:nvPicPr>
          <p:cNvPr id="4" name="Picture 18" descr="vignette_haut.png">
            <a:extLst>
              <a:ext uri="{FF2B5EF4-FFF2-40B4-BE49-F238E27FC236}">
                <a16:creationId xmlns:a16="http://schemas.microsoft.com/office/drawing/2014/main" id="{705D964F-D3EF-C348-B9B5-D2575A84795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4"/>
          <p:cNvSpPr>
            <a:spLocks noGrp="1"/>
          </p:cNvSpPr>
          <p:nvPr>
            <p:ph type="body" sz="quarter" idx="12"/>
          </p:nvPr>
        </p:nvSpPr>
        <p:spPr>
          <a:xfrm>
            <a:off x="3121187" y="1058333"/>
            <a:ext cx="5927941" cy="517260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dirty="0"/>
              <a:t>Cliquez pour modifier les styles du texte du masque</a:t>
            </a:r>
          </a:p>
          <a:p>
            <a:pPr lvl="1"/>
            <a:r>
              <a:rPr lang="fr-CH" dirty="0"/>
              <a:t>Deuxième niveau</a:t>
            </a:r>
          </a:p>
          <a:p>
            <a:pPr lvl="2"/>
            <a:r>
              <a:rPr lang="fr-CH" dirty="0"/>
              <a:t>Troisième niveau</a:t>
            </a:r>
          </a:p>
          <a:p>
            <a:pPr lvl="3"/>
            <a:r>
              <a:rPr lang="fr-CH" dirty="0"/>
              <a:t>Quatrième niveau</a:t>
            </a:r>
          </a:p>
          <a:p>
            <a:pPr lvl="4"/>
            <a:r>
              <a:rPr lang="fr-CH" dirty="0"/>
              <a:t>Cinquième niveau</a:t>
            </a:r>
            <a:endParaRPr lang="en-US" dirty="0"/>
          </a:p>
        </p:txBody>
      </p:sp>
      <p:sp>
        <p:nvSpPr>
          <p:cNvPr id="6" name="Picture Placeholder 5"/>
          <p:cNvSpPr>
            <a:spLocks noGrp="1"/>
          </p:cNvSpPr>
          <p:nvPr>
            <p:ph type="pic" sz="quarter" idx="13"/>
          </p:nvPr>
        </p:nvSpPr>
        <p:spPr>
          <a:xfrm>
            <a:off x="-22151" y="0"/>
            <a:ext cx="2988000" cy="6858000"/>
          </a:xfrm>
          <a:prstGeom prst="rect">
            <a:avLst/>
          </a:prstGeom>
        </p:spPr>
        <p:txBody>
          <a:bodyPr vert="horz"/>
          <a:lstStyle/>
          <a:p>
            <a:pPr lvl="0"/>
            <a:endParaRPr lang="en-US" noProof="0" dirty="0"/>
          </a:p>
        </p:txBody>
      </p:sp>
    </p:spTree>
    <p:extLst>
      <p:ext uri="{BB962C8B-B14F-4D97-AF65-F5344CB8AC3E}">
        <p14:creationId xmlns:p14="http://schemas.microsoft.com/office/powerpoint/2010/main" val="9738902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1 colonne titre">
    <p:spTree>
      <p:nvGrpSpPr>
        <p:cNvPr id="1" name=""/>
        <p:cNvGrpSpPr/>
        <p:nvPr/>
      </p:nvGrpSpPr>
      <p:grpSpPr>
        <a:xfrm>
          <a:off x="0" y="0"/>
          <a:ext cx="0" cy="0"/>
          <a:chOff x="0" y="0"/>
          <a:chExt cx="0" cy="0"/>
        </a:xfrm>
      </p:grpSpPr>
      <p:pic>
        <p:nvPicPr>
          <p:cNvPr id="4" name="Picture 18" descr="vignette_haut.png">
            <a:extLst>
              <a:ext uri="{FF2B5EF4-FFF2-40B4-BE49-F238E27FC236}">
                <a16:creationId xmlns:a16="http://schemas.microsoft.com/office/drawing/2014/main" id="{24A76550-7D83-EE4A-BE52-A67AD3C5917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4"/>
          <p:cNvSpPr>
            <a:spLocks noGrp="1"/>
          </p:cNvSpPr>
          <p:nvPr>
            <p:ph type="body" sz="quarter" idx="12"/>
          </p:nvPr>
        </p:nvSpPr>
        <p:spPr>
          <a:xfrm>
            <a:off x="162000" y="1058333"/>
            <a:ext cx="8787267" cy="517260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6" name="Picture Placeholder 5"/>
          <p:cNvSpPr>
            <a:spLocks noGrp="1"/>
          </p:cNvSpPr>
          <p:nvPr>
            <p:ph type="pic" sz="quarter" idx="13"/>
          </p:nvPr>
        </p:nvSpPr>
        <p:spPr>
          <a:xfrm>
            <a:off x="-22150" y="3319464"/>
            <a:ext cx="9166150" cy="2851150"/>
          </a:xfrm>
          <a:prstGeom prst="rect">
            <a:avLst/>
          </a:prstGeom>
        </p:spPr>
        <p:txBody>
          <a:bodyPr vert="horz"/>
          <a:lstStyle/>
          <a:p>
            <a:pPr lvl="0"/>
            <a:endParaRPr lang="en-US" noProof="0" dirty="0"/>
          </a:p>
        </p:txBody>
      </p:sp>
    </p:spTree>
    <p:extLst>
      <p:ext uri="{BB962C8B-B14F-4D97-AF65-F5344CB8AC3E}">
        <p14:creationId xmlns:p14="http://schemas.microsoft.com/office/powerpoint/2010/main" val="17909765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 colonne image texte haut">
    <p:spTree>
      <p:nvGrpSpPr>
        <p:cNvPr id="1" name=""/>
        <p:cNvGrpSpPr/>
        <p:nvPr/>
      </p:nvGrpSpPr>
      <p:grpSpPr>
        <a:xfrm>
          <a:off x="0" y="0"/>
          <a:ext cx="0" cy="0"/>
          <a:chOff x="0" y="0"/>
          <a:chExt cx="0" cy="0"/>
        </a:xfrm>
      </p:grpSpPr>
      <p:pic>
        <p:nvPicPr>
          <p:cNvPr id="4" name="Picture 18" descr="vignette_haut.png">
            <a:extLst>
              <a:ext uri="{FF2B5EF4-FFF2-40B4-BE49-F238E27FC236}">
                <a16:creationId xmlns:a16="http://schemas.microsoft.com/office/drawing/2014/main" id="{D25516C8-C121-F845-B918-A8E42355ABC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4"/>
          <p:cNvSpPr>
            <a:spLocks noGrp="1"/>
          </p:cNvSpPr>
          <p:nvPr>
            <p:ph type="body" sz="quarter" idx="12"/>
          </p:nvPr>
        </p:nvSpPr>
        <p:spPr>
          <a:xfrm>
            <a:off x="162000" y="432319"/>
            <a:ext cx="8787267" cy="5798619"/>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6" name="Picture Placeholder 5"/>
          <p:cNvSpPr>
            <a:spLocks noGrp="1"/>
          </p:cNvSpPr>
          <p:nvPr>
            <p:ph type="pic" sz="quarter" idx="13"/>
          </p:nvPr>
        </p:nvSpPr>
        <p:spPr>
          <a:xfrm>
            <a:off x="-22150" y="3319464"/>
            <a:ext cx="9166150" cy="2851150"/>
          </a:xfrm>
          <a:prstGeom prst="rect">
            <a:avLst/>
          </a:prstGeom>
        </p:spPr>
        <p:txBody>
          <a:bodyPr vert="horz"/>
          <a:lstStyle/>
          <a:p>
            <a:pPr lvl="0"/>
            <a:endParaRPr lang="en-US" noProof="0" dirty="0"/>
          </a:p>
        </p:txBody>
      </p:sp>
    </p:spTree>
    <p:extLst>
      <p:ext uri="{BB962C8B-B14F-4D97-AF65-F5344CB8AC3E}">
        <p14:creationId xmlns:p14="http://schemas.microsoft.com/office/powerpoint/2010/main" val="23464246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1 colonne titr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FEC011D-6D1E-AF48-B452-BB6BF536DD1F}"/>
              </a:ext>
            </a:extLst>
          </p:cNvPr>
          <p:cNvSpPr/>
          <p:nvPr userDrawn="1"/>
        </p:nvSpPr>
        <p:spPr>
          <a:xfrm>
            <a:off x="-93663" y="217488"/>
            <a:ext cx="6488113" cy="588962"/>
          </a:xfrm>
          <a:prstGeom prst="rect">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pic>
        <p:nvPicPr>
          <p:cNvPr id="7" name="Picture 20" descr="pointille_titre.png">
            <a:extLst>
              <a:ext uri="{FF2B5EF4-FFF2-40B4-BE49-F238E27FC236}">
                <a16:creationId xmlns:a16="http://schemas.microsoft.com/office/drawing/2014/main" id="{5B2965E7-A1F2-4F44-A86F-3DFC65A3F6A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35175" y="233363"/>
            <a:ext cx="8429625"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8" descr="vignette_haut.png">
            <a:extLst>
              <a:ext uri="{FF2B5EF4-FFF2-40B4-BE49-F238E27FC236}">
                <a16:creationId xmlns:a16="http://schemas.microsoft.com/office/drawing/2014/main" id="{182283C7-EDEE-AB41-8BD5-BE8024AB0DC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4"/>
          <p:cNvSpPr>
            <a:spLocks noGrp="1"/>
          </p:cNvSpPr>
          <p:nvPr>
            <p:ph type="body" sz="quarter" idx="12"/>
          </p:nvPr>
        </p:nvSpPr>
        <p:spPr>
          <a:xfrm>
            <a:off x="162000" y="1058333"/>
            <a:ext cx="8787267" cy="517260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6" name="Picture Placeholder 5"/>
          <p:cNvSpPr>
            <a:spLocks noGrp="1"/>
          </p:cNvSpPr>
          <p:nvPr>
            <p:ph type="pic" sz="quarter" idx="13"/>
          </p:nvPr>
        </p:nvSpPr>
        <p:spPr>
          <a:xfrm>
            <a:off x="-22150" y="3319464"/>
            <a:ext cx="9166150" cy="2851150"/>
          </a:xfrm>
          <a:prstGeom prst="rect">
            <a:avLst/>
          </a:prstGeom>
        </p:spPr>
        <p:txBody>
          <a:bodyPr vert="horz"/>
          <a:lstStyle/>
          <a:p>
            <a:pPr lvl="0"/>
            <a:endParaRPr lang="en-US" noProof="0" dirty="0"/>
          </a:p>
        </p:txBody>
      </p:sp>
      <p:sp>
        <p:nvSpPr>
          <p:cNvPr id="16" name="Title Placeholder 17"/>
          <p:cNvSpPr>
            <a:spLocks noGrp="1"/>
          </p:cNvSpPr>
          <p:nvPr>
            <p:ph type="title"/>
          </p:nvPr>
        </p:nvSpPr>
        <p:spPr>
          <a:xfrm>
            <a:off x="67729" y="217634"/>
            <a:ext cx="6155269" cy="563672"/>
          </a:xfrm>
          <a:prstGeom prst="rect">
            <a:avLst/>
          </a:prstGeom>
        </p:spPr>
        <p:txBody>
          <a:bodyPr vert="horz" lIns="91440" tIns="45720" rIns="91440" bIns="45720" rtlCol="0" anchor="ctr" anchorCtr="0">
            <a:noAutofit/>
          </a:bodyPr>
          <a:lstStyle>
            <a:lvl1pPr>
              <a:defRPr sz="2800" cap="none"/>
            </a:lvl1pPr>
          </a:lstStyle>
          <a:p>
            <a:r>
              <a:rPr lang="fr-CH"/>
              <a:t>Cliquez et modifiez le titre</a:t>
            </a:r>
            <a:endParaRPr lang="en-US" dirty="0"/>
          </a:p>
        </p:txBody>
      </p:sp>
    </p:spTree>
    <p:extLst>
      <p:ext uri="{BB962C8B-B14F-4D97-AF65-F5344CB8AC3E}">
        <p14:creationId xmlns:p14="http://schemas.microsoft.com/office/powerpoint/2010/main" val="3795860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1 colonne titr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EB8A636-710F-7C49-AB84-8B09FC26C6DD}"/>
              </a:ext>
            </a:extLst>
          </p:cNvPr>
          <p:cNvSpPr/>
          <p:nvPr userDrawn="1"/>
        </p:nvSpPr>
        <p:spPr>
          <a:xfrm>
            <a:off x="-93663" y="217488"/>
            <a:ext cx="6488113" cy="588962"/>
          </a:xfrm>
          <a:prstGeom prst="rect">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pic>
        <p:nvPicPr>
          <p:cNvPr id="7" name="Picture 20" descr="pointille_titre.png">
            <a:extLst>
              <a:ext uri="{FF2B5EF4-FFF2-40B4-BE49-F238E27FC236}">
                <a16:creationId xmlns:a16="http://schemas.microsoft.com/office/drawing/2014/main" id="{C9C38A20-9B81-8346-A77E-436934C8102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35175" y="233363"/>
            <a:ext cx="8258175"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8" descr="vignette_haut.png">
            <a:extLst>
              <a:ext uri="{FF2B5EF4-FFF2-40B4-BE49-F238E27FC236}">
                <a16:creationId xmlns:a16="http://schemas.microsoft.com/office/drawing/2014/main" id="{B4FB6C8F-1654-6D46-8379-1EF80E398A0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4"/>
          <p:cNvSpPr>
            <a:spLocks noGrp="1"/>
          </p:cNvSpPr>
          <p:nvPr>
            <p:ph type="body" sz="quarter" idx="12"/>
          </p:nvPr>
        </p:nvSpPr>
        <p:spPr>
          <a:xfrm>
            <a:off x="162000" y="1058333"/>
            <a:ext cx="8787267" cy="517260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6" name="Picture Placeholder 5"/>
          <p:cNvSpPr>
            <a:spLocks noGrp="1"/>
          </p:cNvSpPr>
          <p:nvPr>
            <p:ph type="pic" sz="quarter" idx="13"/>
          </p:nvPr>
        </p:nvSpPr>
        <p:spPr>
          <a:xfrm>
            <a:off x="-22151" y="3709963"/>
            <a:ext cx="5040000" cy="2957500"/>
          </a:xfrm>
          <a:prstGeom prst="rect">
            <a:avLst/>
          </a:prstGeom>
        </p:spPr>
        <p:txBody>
          <a:bodyPr vert="horz"/>
          <a:lstStyle/>
          <a:p>
            <a:pPr lvl="0"/>
            <a:endParaRPr lang="en-US" noProof="0" dirty="0"/>
          </a:p>
        </p:txBody>
      </p:sp>
      <p:sp>
        <p:nvSpPr>
          <p:cNvPr id="16" name="Title Placeholder 17"/>
          <p:cNvSpPr>
            <a:spLocks noGrp="1"/>
          </p:cNvSpPr>
          <p:nvPr>
            <p:ph type="title"/>
          </p:nvPr>
        </p:nvSpPr>
        <p:spPr>
          <a:xfrm>
            <a:off x="67729" y="217634"/>
            <a:ext cx="6155269" cy="563672"/>
          </a:xfrm>
          <a:prstGeom prst="rect">
            <a:avLst/>
          </a:prstGeom>
        </p:spPr>
        <p:txBody>
          <a:bodyPr vert="horz" lIns="91440" tIns="45720" rIns="91440" bIns="45720" rtlCol="0" anchor="ctr" anchorCtr="0">
            <a:noAutofit/>
          </a:bodyPr>
          <a:lstStyle>
            <a:lvl1pPr>
              <a:defRPr sz="2800" cap="none"/>
            </a:lvl1pPr>
          </a:lstStyle>
          <a:p>
            <a:r>
              <a:rPr lang="fr-CH"/>
              <a:t>Cliquez et modifiez le titre</a:t>
            </a:r>
            <a:endParaRPr lang="en-US" dirty="0"/>
          </a:p>
        </p:txBody>
      </p:sp>
    </p:spTree>
    <p:extLst>
      <p:ext uri="{BB962C8B-B14F-4D97-AF65-F5344CB8AC3E}">
        <p14:creationId xmlns:p14="http://schemas.microsoft.com/office/powerpoint/2010/main" val="386855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1 colonne titre">
    <p:spTree>
      <p:nvGrpSpPr>
        <p:cNvPr id="1" name=""/>
        <p:cNvGrpSpPr/>
        <p:nvPr/>
      </p:nvGrpSpPr>
      <p:grpSpPr>
        <a:xfrm>
          <a:off x="0" y="0"/>
          <a:ext cx="0" cy="0"/>
          <a:chOff x="0" y="0"/>
          <a:chExt cx="0" cy="0"/>
        </a:xfrm>
      </p:grpSpPr>
      <p:pic>
        <p:nvPicPr>
          <p:cNvPr id="4" name="Picture 18" descr="vignette_haut.png">
            <a:extLst>
              <a:ext uri="{FF2B5EF4-FFF2-40B4-BE49-F238E27FC236}">
                <a16:creationId xmlns:a16="http://schemas.microsoft.com/office/drawing/2014/main" id="{FB6CBA45-6D32-D14A-AB88-F589612CA43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4"/>
          <p:cNvSpPr>
            <a:spLocks noGrp="1"/>
          </p:cNvSpPr>
          <p:nvPr>
            <p:ph type="body" sz="quarter" idx="12"/>
          </p:nvPr>
        </p:nvSpPr>
        <p:spPr>
          <a:xfrm>
            <a:off x="162000" y="1058333"/>
            <a:ext cx="8787267" cy="517260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en-US" dirty="0"/>
          </a:p>
        </p:txBody>
      </p:sp>
      <p:sp>
        <p:nvSpPr>
          <p:cNvPr id="6" name="Picture Placeholder 5"/>
          <p:cNvSpPr>
            <a:spLocks noGrp="1"/>
          </p:cNvSpPr>
          <p:nvPr>
            <p:ph type="pic" sz="quarter" idx="13"/>
          </p:nvPr>
        </p:nvSpPr>
        <p:spPr>
          <a:xfrm>
            <a:off x="-22151" y="3682960"/>
            <a:ext cx="5040000" cy="2986811"/>
          </a:xfrm>
          <a:prstGeom prst="rect">
            <a:avLst/>
          </a:prstGeom>
        </p:spPr>
        <p:txBody>
          <a:bodyPr vert="horz"/>
          <a:lstStyle/>
          <a:p>
            <a:pPr lvl="0"/>
            <a:endParaRPr lang="en-US" noProof="0" dirty="0"/>
          </a:p>
        </p:txBody>
      </p:sp>
    </p:spTree>
    <p:extLst>
      <p:ext uri="{BB962C8B-B14F-4D97-AF65-F5344CB8AC3E}">
        <p14:creationId xmlns:p14="http://schemas.microsoft.com/office/powerpoint/2010/main" val="169159741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3" Type="http://schemas.openxmlformats.org/officeDocument/2006/relationships/slideLayout" Target="../slideLayouts/slideLayout5.xml"/><Relationship Id="rId21" Type="http://schemas.openxmlformats.org/officeDocument/2006/relationships/slideLayout" Target="../slideLayouts/slideLayout23.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5" Type="http://schemas.openxmlformats.org/officeDocument/2006/relationships/image" Target="../media/image1.png"/><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slideLayout" Target="../slideLayouts/slideLayout22.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24" Type="http://schemas.openxmlformats.org/officeDocument/2006/relationships/theme" Target="../theme/theme2.xml"/><Relationship Id="rId5" Type="http://schemas.openxmlformats.org/officeDocument/2006/relationships/slideLayout" Target="../slideLayouts/slideLayout7.xml"/><Relationship Id="rId15" Type="http://schemas.openxmlformats.org/officeDocument/2006/relationships/slideLayout" Target="../slideLayouts/slideLayout17.xml"/><Relationship Id="rId23" Type="http://schemas.openxmlformats.org/officeDocument/2006/relationships/slideLayout" Target="../slideLayouts/slideLayout25.xml"/><Relationship Id="rId10" Type="http://schemas.openxmlformats.org/officeDocument/2006/relationships/slideLayout" Target="../slideLayouts/slideLayout12.xml"/><Relationship Id="rId19" Type="http://schemas.openxmlformats.org/officeDocument/2006/relationships/slideLayout" Target="../slideLayouts/slideLayout21.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 Id="rId22"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307" r:id="rId1"/>
    <p:sldLayoutId id="2147484308" r:id="rId2"/>
  </p:sldLayoutIdLst>
  <p:hf hdr="0" dt="0"/>
  <p:txStyles>
    <p:titleStyle>
      <a:lvl1pPr algn="l" rtl="0" eaLnBrk="0" fontAlgn="base" hangingPunct="0">
        <a:spcBef>
          <a:spcPct val="0"/>
        </a:spcBef>
        <a:spcAft>
          <a:spcPct val="0"/>
        </a:spcAft>
        <a:defRPr kumimoji="1" sz="3600" b="1" cap="all">
          <a:solidFill>
            <a:schemeClr val="bg1"/>
          </a:solidFill>
          <a:latin typeface="Rockwell"/>
          <a:ea typeface="ＭＳ Ｐゴシック" charset="0"/>
          <a:cs typeface="ヒラギノ角ゴ Pro W6" charset="0"/>
        </a:defRPr>
      </a:lvl1pPr>
      <a:lvl2pPr algn="l" rtl="0" eaLnBrk="0" fontAlgn="base" hangingPunct="0">
        <a:spcBef>
          <a:spcPct val="0"/>
        </a:spcBef>
        <a:spcAft>
          <a:spcPct val="0"/>
        </a:spcAft>
        <a:defRPr kumimoji="1" sz="3600" b="1">
          <a:solidFill>
            <a:schemeClr val="bg1"/>
          </a:solidFill>
          <a:latin typeface="Rockwell" charset="0"/>
          <a:ea typeface="ＭＳ Ｐゴシック" charset="0"/>
          <a:cs typeface="ヒラギノ角ゴ Pro W6" charset="0"/>
        </a:defRPr>
      </a:lvl2pPr>
      <a:lvl3pPr algn="l" rtl="0" eaLnBrk="0" fontAlgn="base" hangingPunct="0">
        <a:spcBef>
          <a:spcPct val="0"/>
        </a:spcBef>
        <a:spcAft>
          <a:spcPct val="0"/>
        </a:spcAft>
        <a:defRPr kumimoji="1" sz="3600" b="1">
          <a:solidFill>
            <a:schemeClr val="bg1"/>
          </a:solidFill>
          <a:latin typeface="Rockwell" charset="0"/>
          <a:ea typeface="ＭＳ Ｐゴシック" charset="0"/>
          <a:cs typeface="ヒラギノ角ゴ Pro W6" charset="0"/>
        </a:defRPr>
      </a:lvl3pPr>
      <a:lvl4pPr algn="l" rtl="0" eaLnBrk="0" fontAlgn="base" hangingPunct="0">
        <a:spcBef>
          <a:spcPct val="0"/>
        </a:spcBef>
        <a:spcAft>
          <a:spcPct val="0"/>
        </a:spcAft>
        <a:defRPr kumimoji="1" sz="3600" b="1">
          <a:solidFill>
            <a:schemeClr val="bg1"/>
          </a:solidFill>
          <a:latin typeface="Rockwell" charset="0"/>
          <a:ea typeface="ＭＳ Ｐゴシック" charset="0"/>
          <a:cs typeface="ヒラギノ角ゴ Pro W6" charset="0"/>
        </a:defRPr>
      </a:lvl4pPr>
      <a:lvl5pPr algn="l" rtl="0" eaLnBrk="0" fontAlgn="base" hangingPunct="0">
        <a:spcBef>
          <a:spcPct val="0"/>
        </a:spcBef>
        <a:spcAft>
          <a:spcPct val="0"/>
        </a:spcAft>
        <a:defRPr kumimoji="1" sz="3600" b="1">
          <a:solidFill>
            <a:schemeClr val="bg1"/>
          </a:solidFill>
          <a:latin typeface="Rockwell" charset="0"/>
          <a:ea typeface="ＭＳ Ｐゴシック" charset="0"/>
          <a:cs typeface="ヒラギノ角ゴ Pro W6" charset="0"/>
        </a:defRPr>
      </a:lvl5pPr>
      <a:lvl6pPr marL="457200" algn="ctr" rtl="0" fontAlgn="base">
        <a:spcBef>
          <a:spcPct val="0"/>
        </a:spcBef>
        <a:spcAft>
          <a:spcPct val="0"/>
        </a:spcAft>
        <a:defRPr kumimoji="1" sz="4400">
          <a:solidFill>
            <a:schemeClr val="tx2"/>
          </a:solidFill>
          <a:latin typeface="Arial" charset="0"/>
          <a:ea typeface="ヒラギノ角ゴ Pro W6" pitchFamily="-92" charset="-128"/>
        </a:defRPr>
      </a:lvl6pPr>
      <a:lvl7pPr marL="914400" algn="ctr" rtl="0" fontAlgn="base">
        <a:spcBef>
          <a:spcPct val="0"/>
        </a:spcBef>
        <a:spcAft>
          <a:spcPct val="0"/>
        </a:spcAft>
        <a:defRPr kumimoji="1" sz="4400">
          <a:solidFill>
            <a:schemeClr val="tx2"/>
          </a:solidFill>
          <a:latin typeface="Arial" charset="0"/>
          <a:ea typeface="ヒラギノ角ゴ Pro W6" pitchFamily="-92" charset="-128"/>
        </a:defRPr>
      </a:lvl7pPr>
      <a:lvl8pPr marL="1371600" algn="ctr" rtl="0" fontAlgn="base">
        <a:spcBef>
          <a:spcPct val="0"/>
        </a:spcBef>
        <a:spcAft>
          <a:spcPct val="0"/>
        </a:spcAft>
        <a:defRPr kumimoji="1" sz="4400">
          <a:solidFill>
            <a:schemeClr val="tx2"/>
          </a:solidFill>
          <a:latin typeface="Arial" charset="0"/>
          <a:ea typeface="ヒラギノ角ゴ Pro W6" pitchFamily="-92" charset="-128"/>
        </a:defRPr>
      </a:lvl8pPr>
      <a:lvl9pPr marL="1828800" algn="ctr" rtl="0" fontAlgn="base">
        <a:spcBef>
          <a:spcPct val="0"/>
        </a:spcBef>
        <a:spcAft>
          <a:spcPct val="0"/>
        </a:spcAft>
        <a:defRPr kumimoji="1" sz="4400">
          <a:solidFill>
            <a:schemeClr val="tx2"/>
          </a:solidFill>
          <a:latin typeface="Arial" charset="0"/>
          <a:ea typeface="ヒラギノ角ゴ Pro W6" pitchFamily="-92" charset="-128"/>
        </a:defRPr>
      </a:lvl9pPr>
    </p:titleStyle>
    <p:bodyStyle>
      <a:lvl1pPr marL="342900" indent="-342900" algn="l" rtl="0" eaLnBrk="0" fontAlgn="base" hangingPunct="0">
        <a:spcBef>
          <a:spcPct val="20000"/>
        </a:spcBef>
        <a:spcAft>
          <a:spcPct val="0"/>
        </a:spcAft>
        <a:defRPr kumimoji="1" sz="3200">
          <a:solidFill>
            <a:schemeClr val="tx1"/>
          </a:solidFill>
          <a:latin typeface="+mn-lt"/>
          <a:ea typeface="ＭＳ Ｐゴシック" charset="0"/>
          <a:cs typeface="ヒラギノ角ゴ Pro W3" charset="0"/>
        </a:defRPr>
      </a:lvl1pPr>
      <a:lvl2pPr marL="742950" indent="-285750" algn="l" rtl="0" eaLnBrk="0" fontAlgn="base" hangingPunct="0">
        <a:spcBef>
          <a:spcPct val="20000"/>
        </a:spcBef>
        <a:spcAft>
          <a:spcPct val="0"/>
        </a:spcAft>
        <a:buChar char="–"/>
        <a:defRPr kumimoji="1" sz="2800">
          <a:solidFill>
            <a:schemeClr val="tx1"/>
          </a:solidFill>
          <a:latin typeface="+mn-lt"/>
          <a:ea typeface="ＭＳ Ｐゴシック" charset="0"/>
          <a:cs typeface="ヒラギノ角ゴ Pro W3" charset="0"/>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0"/>
          <a:cs typeface="ヒラギノ角ゴ Pro W3"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charset="0"/>
          <a:cs typeface="ヒラギノ角ゴ Pro W3"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charset="0"/>
          <a:cs typeface="ヒラギノ角ゴ Pro W3" charset="0"/>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10" descr="bandefooter.png">
            <a:extLst>
              <a:ext uri="{FF2B5EF4-FFF2-40B4-BE49-F238E27FC236}">
                <a16:creationId xmlns:a16="http://schemas.microsoft.com/office/drawing/2014/main" id="{E6C8852B-0DFA-9446-9ACC-F471C023AE67}"/>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6827838" y="6353175"/>
            <a:ext cx="4071937"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ooter Placeholder 1">
            <a:extLst>
              <a:ext uri="{FF2B5EF4-FFF2-40B4-BE49-F238E27FC236}">
                <a16:creationId xmlns:a16="http://schemas.microsoft.com/office/drawing/2014/main" id="{26D532BF-57A3-8240-9669-1F113B0C956F}"/>
              </a:ext>
            </a:extLst>
          </p:cNvPr>
          <p:cNvSpPr txBox="1">
            <a:spLocks/>
          </p:cNvSpPr>
          <p:nvPr userDrawn="1"/>
        </p:nvSpPr>
        <p:spPr>
          <a:xfrm>
            <a:off x="6934200" y="6313488"/>
            <a:ext cx="2298700" cy="365125"/>
          </a:xfrm>
          <a:prstGeom prst="rect">
            <a:avLst/>
          </a:prstGeom>
        </p:spPr>
        <p:txBody>
          <a:bodyPr anchor="ctr"/>
          <a:lstStyle>
            <a:defPPr>
              <a:defRPr lang="en-US"/>
            </a:defPPr>
            <a:lvl1pPr marL="0" algn="l" defTabSz="457200" rtl="0" eaLnBrk="1" latinLnBrk="0" hangingPunct="1">
              <a:defRPr sz="1300" b="0" i="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a:t>Panorama de la Bible </a:t>
            </a:r>
            <a:endParaRPr lang="en-US" dirty="0"/>
          </a:p>
        </p:txBody>
      </p:sp>
      <p:sp>
        <p:nvSpPr>
          <p:cNvPr id="13" name="Slide Number Placeholder 4">
            <a:extLst>
              <a:ext uri="{FF2B5EF4-FFF2-40B4-BE49-F238E27FC236}">
                <a16:creationId xmlns:a16="http://schemas.microsoft.com/office/drawing/2014/main" id="{812A6747-F05C-864E-8E79-0F1218C16335}"/>
              </a:ext>
            </a:extLst>
          </p:cNvPr>
          <p:cNvSpPr txBox="1">
            <a:spLocks/>
          </p:cNvSpPr>
          <p:nvPr userDrawn="1"/>
        </p:nvSpPr>
        <p:spPr>
          <a:xfrm>
            <a:off x="8505825" y="6313488"/>
            <a:ext cx="615950" cy="365125"/>
          </a:xfrm>
          <a:prstGeom prst="rect">
            <a:avLst/>
          </a:prstGeom>
        </p:spPr>
        <p:txBody>
          <a:bodyPr anchor="ctr"/>
          <a:lstStyle>
            <a:lvl1pPr eaLnBrk="0" hangingPunct="0">
              <a:defRPr sz="2400">
                <a:solidFill>
                  <a:schemeClr val="tx1"/>
                </a:solidFill>
                <a:latin typeface="Rockwell" panose="02060603020205020403" pitchFamily="18" charset="77"/>
                <a:ea typeface="ＭＳ Ｐゴシック" panose="020B0600070205080204" pitchFamily="34" charset="-128"/>
              </a:defRPr>
            </a:lvl1pPr>
            <a:lvl2pPr marL="742950" indent="-285750" eaLnBrk="0" hangingPunct="0">
              <a:defRPr sz="2400">
                <a:solidFill>
                  <a:schemeClr val="tx1"/>
                </a:solidFill>
                <a:latin typeface="Rockwell" panose="02060603020205020403" pitchFamily="18" charset="77"/>
                <a:ea typeface="ＭＳ Ｐゴシック" panose="020B0600070205080204" pitchFamily="34" charset="-128"/>
              </a:defRPr>
            </a:lvl2pPr>
            <a:lvl3pPr marL="1143000" indent="-228600" eaLnBrk="0" hangingPunct="0">
              <a:defRPr sz="2400">
                <a:solidFill>
                  <a:schemeClr val="tx1"/>
                </a:solidFill>
                <a:latin typeface="Rockwell" panose="02060603020205020403" pitchFamily="18" charset="77"/>
                <a:ea typeface="ＭＳ Ｐゴシック" panose="020B0600070205080204" pitchFamily="34" charset="-128"/>
              </a:defRPr>
            </a:lvl3pPr>
            <a:lvl4pPr marL="1600200" indent="-228600" eaLnBrk="0" hangingPunct="0">
              <a:defRPr sz="2400">
                <a:solidFill>
                  <a:schemeClr val="tx1"/>
                </a:solidFill>
                <a:latin typeface="Rockwell" panose="02060603020205020403" pitchFamily="18" charset="77"/>
                <a:ea typeface="ＭＳ Ｐゴシック" panose="020B0600070205080204" pitchFamily="34" charset="-128"/>
              </a:defRPr>
            </a:lvl4pPr>
            <a:lvl5pPr marL="2057400" indent="-228600" eaLnBrk="0" hangingPunct="0">
              <a:defRPr sz="2400">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9pPr>
          </a:lstStyle>
          <a:p>
            <a:pPr algn="r" eaLnBrk="1" hangingPunct="1"/>
            <a:fld id="{94139164-AEF9-C54E-B53E-C63CB98602B7}" type="slidenum">
              <a:rPr lang="en-US" altLang="fr-FR" sz="1300">
                <a:solidFill>
                  <a:schemeClr val="bg1"/>
                </a:solidFill>
                <a:latin typeface="Cambria" panose="02040503050406030204" pitchFamily="18" charset="0"/>
              </a:rPr>
              <a:pPr algn="r" eaLnBrk="1" hangingPunct="1"/>
              <a:t>‹N°›</a:t>
            </a:fld>
            <a:endParaRPr lang="en-US" altLang="fr-FR" sz="1300">
              <a:solidFill>
                <a:schemeClr val="bg1"/>
              </a:solidFill>
              <a:latin typeface="Cambria" panose="02040503050406030204" pitchFamily="18" charset="0"/>
            </a:endParaRPr>
          </a:p>
        </p:txBody>
      </p:sp>
    </p:spTree>
  </p:cSld>
  <p:clrMap bg1="lt1" tx1="dk1" bg2="lt2" tx2="dk2" accent1="accent1" accent2="accent2" accent3="accent3" accent4="accent4" accent5="accent5" accent6="accent6" hlink="hlink" folHlink="folHlink"/>
  <p:sldLayoutIdLst>
    <p:sldLayoutId id="2147484309" r:id="rId1"/>
    <p:sldLayoutId id="2147484310" r:id="rId2"/>
    <p:sldLayoutId id="2147484311" r:id="rId3"/>
    <p:sldLayoutId id="2147484312" r:id="rId4"/>
    <p:sldLayoutId id="2147484313" r:id="rId5"/>
    <p:sldLayoutId id="2147484314" r:id="rId6"/>
    <p:sldLayoutId id="2147484315" r:id="rId7"/>
    <p:sldLayoutId id="2147484316" r:id="rId8"/>
    <p:sldLayoutId id="2147484317" r:id="rId9"/>
    <p:sldLayoutId id="2147484318" r:id="rId10"/>
    <p:sldLayoutId id="2147484319" r:id="rId11"/>
    <p:sldLayoutId id="2147484320" r:id="rId12"/>
    <p:sldLayoutId id="2147484321" r:id="rId13"/>
    <p:sldLayoutId id="2147484322" r:id="rId14"/>
    <p:sldLayoutId id="2147484323" r:id="rId15"/>
    <p:sldLayoutId id="2147484324" r:id="rId16"/>
    <p:sldLayoutId id="2147484325" r:id="rId17"/>
    <p:sldLayoutId id="2147484326" r:id="rId18"/>
    <p:sldLayoutId id="2147484327" r:id="rId19"/>
    <p:sldLayoutId id="2147484328" r:id="rId20"/>
    <p:sldLayoutId id="2147484329" r:id="rId21"/>
    <p:sldLayoutId id="2147484330" r:id="rId22"/>
    <p:sldLayoutId id="2147484331" r:id="rId23"/>
  </p:sldLayoutIdLst>
  <p:hf hdr="0" dt="0"/>
  <p:txStyles>
    <p:titleStyle>
      <a:lvl1pPr algn="l" defTabSz="457200" rtl="0" eaLnBrk="0" fontAlgn="base" hangingPunct="0">
        <a:spcBef>
          <a:spcPct val="0"/>
        </a:spcBef>
        <a:spcAft>
          <a:spcPct val="0"/>
        </a:spcAft>
        <a:defRPr sz="3200" kern="1200">
          <a:solidFill>
            <a:schemeClr val="bg1"/>
          </a:solidFill>
          <a:latin typeface="+mj-lt"/>
          <a:ea typeface="ＭＳ Ｐゴシック" charset="0"/>
          <a:cs typeface="ＭＳ Ｐゴシック" charset="0"/>
        </a:defRPr>
      </a:lvl1pPr>
      <a:lvl2pPr algn="l" defTabSz="457200" rtl="0" eaLnBrk="0" fontAlgn="base" hangingPunct="0">
        <a:spcBef>
          <a:spcPct val="0"/>
        </a:spcBef>
        <a:spcAft>
          <a:spcPct val="0"/>
        </a:spcAft>
        <a:defRPr sz="3200">
          <a:solidFill>
            <a:schemeClr val="bg1"/>
          </a:solidFill>
          <a:latin typeface="Cambria" charset="0"/>
          <a:ea typeface="ＭＳ Ｐゴシック" charset="0"/>
          <a:cs typeface="ＭＳ Ｐゴシック" charset="0"/>
        </a:defRPr>
      </a:lvl2pPr>
      <a:lvl3pPr algn="l" defTabSz="457200" rtl="0" eaLnBrk="0" fontAlgn="base" hangingPunct="0">
        <a:spcBef>
          <a:spcPct val="0"/>
        </a:spcBef>
        <a:spcAft>
          <a:spcPct val="0"/>
        </a:spcAft>
        <a:defRPr sz="3200">
          <a:solidFill>
            <a:schemeClr val="bg1"/>
          </a:solidFill>
          <a:latin typeface="Cambria" charset="0"/>
          <a:ea typeface="ＭＳ Ｐゴシック" charset="0"/>
          <a:cs typeface="ＭＳ Ｐゴシック" charset="0"/>
        </a:defRPr>
      </a:lvl3pPr>
      <a:lvl4pPr algn="l" defTabSz="457200" rtl="0" eaLnBrk="0" fontAlgn="base" hangingPunct="0">
        <a:spcBef>
          <a:spcPct val="0"/>
        </a:spcBef>
        <a:spcAft>
          <a:spcPct val="0"/>
        </a:spcAft>
        <a:defRPr sz="3200">
          <a:solidFill>
            <a:schemeClr val="bg1"/>
          </a:solidFill>
          <a:latin typeface="Cambria" charset="0"/>
          <a:ea typeface="ＭＳ Ｐゴシック" charset="0"/>
          <a:cs typeface="ＭＳ Ｐゴシック" charset="0"/>
        </a:defRPr>
      </a:lvl4pPr>
      <a:lvl5pPr algn="l" defTabSz="457200" rtl="0" eaLnBrk="0" fontAlgn="base" hangingPunct="0">
        <a:spcBef>
          <a:spcPct val="0"/>
        </a:spcBef>
        <a:spcAft>
          <a:spcPct val="0"/>
        </a:spcAft>
        <a:defRPr sz="3200">
          <a:solidFill>
            <a:schemeClr val="bg1"/>
          </a:solidFill>
          <a:latin typeface="Cambria" charset="0"/>
          <a:ea typeface="ＭＳ Ｐゴシック" charset="0"/>
          <a:cs typeface="ＭＳ Ｐゴシック" charset="0"/>
        </a:defRPr>
      </a:lvl5pPr>
      <a:lvl6pPr marL="457200" algn="l" defTabSz="457200" rtl="0" fontAlgn="base">
        <a:spcBef>
          <a:spcPct val="0"/>
        </a:spcBef>
        <a:spcAft>
          <a:spcPct val="0"/>
        </a:spcAft>
        <a:defRPr sz="3200">
          <a:solidFill>
            <a:schemeClr val="bg1"/>
          </a:solidFill>
          <a:latin typeface="Cambria" charset="0"/>
          <a:ea typeface="ＭＳ Ｐゴシック" charset="0"/>
          <a:cs typeface="ＭＳ Ｐゴシック" charset="0"/>
        </a:defRPr>
      </a:lvl6pPr>
      <a:lvl7pPr marL="914400" algn="l" defTabSz="457200" rtl="0" fontAlgn="base">
        <a:spcBef>
          <a:spcPct val="0"/>
        </a:spcBef>
        <a:spcAft>
          <a:spcPct val="0"/>
        </a:spcAft>
        <a:defRPr sz="3200">
          <a:solidFill>
            <a:schemeClr val="bg1"/>
          </a:solidFill>
          <a:latin typeface="Cambria" charset="0"/>
          <a:ea typeface="ＭＳ Ｐゴシック" charset="0"/>
          <a:cs typeface="ＭＳ Ｐゴシック" charset="0"/>
        </a:defRPr>
      </a:lvl7pPr>
      <a:lvl8pPr marL="1371600" algn="l" defTabSz="457200" rtl="0" fontAlgn="base">
        <a:spcBef>
          <a:spcPct val="0"/>
        </a:spcBef>
        <a:spcAft>
          <a:spcPct val="0"/>
        </a:spcAft>
        <a:defRPr sz="3200">
          <a:solidFill>
            <a:schemeClr val="bg1"/>
          </a:solidFill>
          <a:latin typeface="Cambria" charset="0"/>
          <a:ea typeface="ＭＳ Ｐゴシック" charset="0"/>
          <a:cs typeface="ＭＳ Ｐゴシック" charset="0"/>
        </a:defRPr>
      </a:lvl8pPr>
      <a:lvl9pPr marL="1828800" algn="l" defTabSz="457200" rtl="0" fontAlgn="base">
        <a:spcBef>
          <a:spcPct val="0"/>
        </a:spcBef>
        <a:spcAft>
          <a:spcPct val="0"/>
        </a:spcAft>
        <a:defRPr sz="3200">
          <a:solidFill>
            <a:schemeClr val="bg1"/>
          </a:solidFill>
          <a:latin typeface="Cambria"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2.emf"/><Relationship Id="rId5" Type="http://schemas.openxmlformats.org/officeDocument/2006/relationships/image" Target="../media/image2.png"/><Relationship Id="rId4" Type="http://schemas.openxmlformats.org/officeDocument/2006/relationships/image" Target="../media/image11.emf"/></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2.xml"/></Relationships>
</file>

<file path=ppt/slides/_rels/slide7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6.xml"/></Relationships>
</file>

<file path=ppt/slides/_rels/slide8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5.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Espace réservé pour une image  2">
            <a:extLst>
              <a:ext uri="{FF2B5EF4-FFF2-40B4-BE49-F238E27FC236}">
                <a16:creationId xmlns:a16="http://schemas.microsoft.com/office/drawing/2014/main" id="{ADB3DDC5-D3FE-A747-9168-BBD1EAC7C9B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r="-244"/>
          <a:stretch>
            <a:fillRect/>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4" name="Picture 16" descr="bandebleue.png">
            <a:extLst>
              <a:ext uri="{FF2B5EF4-FFF2-40B4-BE49-F238E27FC236}">
                <a16:creationId xmlns:a16="http://schemas.microsoft.com/office/drawing/2014/main" id="{B9D052CE-DF33-554D-A24B-2143F3B97CC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57225"/>
            <a:ext cx="91440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re 1">
            <a:extLst>
              <a:ext uri="{FF2B5EF4-FFF2-40B4-BE49-F238E27FC236}">
                <a16:creationId xmlns:a16="http://schemas.microsoft.com/office/drawing/2014/main" id="{24564F0F-D402-F547-AE70-F8AF7B277034}"/>
              </a:ext>
            </a:extLst>
          </p:cNvPr>
          <p:cNvSpPr txBox="1">
            <a:spLocks/>
          </p:cNvSpPr>
          <p:nvPr/>
        </p:nvSpPr>
        <p:spPr>
          <a:xfrm>
            <a:off x="873125" y="1671638"/>
            <a:ext cx="9172575" cy="2225675"/>
          </a:xfrm>
          <a:prstGeom prst="rect">
            <a:avLst/>
          </a:prstGeom>
        </p:spPr>
        <p:txBody>
          <a:bodyPr/>
          <a:lstStyle>
            <a:lvl1pPr eaLnBrk="0" hangingPunct="0">
              <a:defRPr sz="2400">
                <a:solidFill>
                  <a:schemeClr val="tx1"/>
                </a:solidFill>
                <a:latin typeface="Rockwell" panose="02060603020205020403" pitchFamily="18" charset="77"/>
                <a:ea typeface="ＭＳ Ｐゴシック" panose="020B0600070205080204" pitchFamily="34" charset="-128"/>
              </a:defRPr>
            </a:lvl1pPr>
            <a:lvl2pPr marL="742950" indent="-285750" eaLnBrk="0" hangingPunct="0">
              <a:defRPr sz="2400">
                <a:solidFill>
                  <a:schemeClr val="tx1"/>
                </a:solidFill>
                <a:latin typeface="Rockwell" panose="02060603020205020403" pitchFamily="18" charset="77"/>
                <a:ea typeface="ＭＳ Ｐゴシック" panose="020B0600070205080204" pitchFamily="34" charset="-128"/>
              </a:defRPr>
            </a:lvl2pPr>
            <a:lvl3pPr marL="1143000" indent="-228600" eaLnBrk="0" hangingPunct="0">
              <a:defRPr sz="2400">
                <a:solidFill>
                  <a:schemeClr val="tx1"/>
                </a:solidFill>
                <a:latin typeface="Rockwell" panose="02060603020205020403" pitchFamily="18" charset="77"/>
                <a:ea typeface="ＭＳ Ｐゴシック" panose="020B0600070205080204" pitchFamily="34" charset="-128"/>
              </a:defRPr>
            </a:lvl3pPr>
            <a:lvl4pPr marL="1600200" indent="-228600" eaLnBrk="0" hangingPunct="0">
              <a:defRPr sz="2400">
                <a:solidFill>
                  <a:schemeClr val="tx1"/>
                </a:solidFill>
                <a:latin typeface="Rockwell" panose="02060603020205020403" pitchFamily="18" charset="77"/>
                <a:ea typeface="ＭＳ Ｐゴシック" panose="020B0600070205080204" pitchFamily="34" charset="-128"/>
              </a:defRPr>
            </a:lvl4pPr>
            <a:lvl5pPr marL="2057400" indent="-228600" eaLnBrk="0" hangingPunct="0">
              <a:defRPr sz="2400">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9pPr>
          </a:lstStyle>
          <a:p>
            <a:r>
              <a:rPr kumimoji="1" lang="fr-FR" altLang="fr-FR" sz="3600">
                <a:solidFill>
                  <a:schemeClr val="bg1"/>
                </a:solidFill>
                <a:latin typeface="Cambria" panose="02040503050406030204" pitchFamily="18" charset="0"/>
              </a:rPr>
              <a:t>La vie de</a:t>
            </a:r>
          </a:p>
          <a:p>
            <a:pPr>
              <a:lnSpc>
                <a:spcPct val="70000"/>
              </a:lnSpc>
            </a:pPr>
            <a:r>
              <a:rPr kumimoji="1" lang="fr-FR" altLang="fr-FR" sz="11000">
                <a:solidFill>
                  <a:schemeClr val="bg1"/>
                </a:solidFill>
                <a:latin typeface="Cambria" panose="02040503050406030204" pitchFamily="18" charset="0"/>
              </a:rPr>
              <a:t>Josué</a:t>
            </a:r>
            <a:endParaRPr kumimoji="1" lang="fr-CH" altLang="fr-FR" sz="11000">
              <a:solidFill>
                <a:schemeClr val="bg1"/>
              </a:solidFill>
              <a:latin typeface="Cambria" panose="02040503050406030204" pitchFamily="18" charset="0"/>
            </a:endParaRPr>
          </a:p>
        </p:txBody>
      </p:sp>
      <p:pic>
        <p:nvPicPr>
          <p:cNvPr id="28676" name="Picture 18" descr="bandefooter.png">
            <a:extLst>
              <a:ext uri="{FF2B5EF4-FFF2-40B4-BE49-F238E27FC236}">
                <a16:creationId xmlns:a16="http://schemas.microsoft.com/office/drawing/2014/main" id="{A849891F-539F-CE47-907D-82836E664E2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27838" y="6353175"/>
            <a:ext cx="4071937"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Footer Placeholder 1">
            <a:extLst>
              <a:ext uri="{FF2B5EF4-FFF2-40B4-BE49-F238E27FC236}">
                <a16:creationId xmlns:a16="http://schemas.microsoft.com/office/drawing/2014/main" id="{0F7E8D2B-6583-AF4C-8978-3010F162015C}"/>
              </a:ext>
            </a:extLst>
          </p:cNvPr>
          <p:cNvSpPr txBox="1">
            <a:spLocks/>
          </p:cNvSpPr>
          <p:nvPr/>
        </p:nvSpPr>
        <p:spPr bwMode="auto">
          <a:xfrm>
            <a:off x="6934200" y="6313488"/>
            <a:ext cx="2298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Rockwell" panose="02060603020205020403" pitchFamily="18" charset="77"/>
                <a:ea typeface="ＭＳ Ｐゴシック" panose="020B0600070205080204" pitchFamily="34" charset="-128"/>
              </a:defRPr>
            </a:lvl1pPr>
            <a:lvl2pPr marL="742950" indent="-285750" eaLnBrk="0" hangingPunct="0">
              <a:defRPr sz="2400">
                <a:solidFill>
                  <a:schemeClr val="tx1"/>
                </a:solidFill>
                <a:latin typeface="Rockwell" panose="02060603020205020403" pitchFamily="18" charset="77"/>
                <a:ea typeface="ＭＳ Ｐゴシック" panose="020B0600070205080204" pitchFamily="34" charset="-128"/>
              </a:defRPr>
            </a:lvl2pPr>
            <a:lvl3pPr marL="1143000" indent="-228600" eaLnBrk="0" hangingPunct="0">
              <a:defRPr sz="2400">
                <a:solidFill>
                  <a:schemeClr val="tx1"/>
                </a:solidFill>
                <a:latin typeface="Rockwell" panose="02060603020205020403" pitchFamily="18" charset="77"/>
                <a:ea typeface="ＭＳ Ｐゴシック" panose="020B0600070205080204" pitchFamily="34" charset="-128"/>
              </a:defRPr>
            </a:lvl3pPr>
            <a:lvl4pPr marL="1600200" indent="-228600" eaLnBrk="0" hangingPunct="0">
              <a:defRPr sz="2400">
                <a:solidFill>
                  <a:schemeClr val="tx1"/>
                </a:solidFill>
                <a:latin typeface="Rockwell" panose="02060603020205020403" pitchFamily="18" charset="77"/>
                <a:ea typeface="ＭＳ Ｐゴシック" panose="020B0600070205080204" pitchFamily="34" charset="-128"/>
              </a:defRPr>
            </a:lvl4pPr>
            <a:lvl5pPr marL="2057400" indent="-228600" eaLnBrk="0" hangingPunct="0">
              <a:defRPr sz="2400">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9pPr>
          </a:lstStyle>
          <a:p>
            <a:pPr eaLnBrk="1" hangingPunct="1"/>
            <a:r>
              <a:rPr lang="en-US" altLang="fr-FR" sz="1300">
                <a:solidFill>
                  <a:schemeClr val="bg1"/>
                </a:solidFill>
              </a:rPr>
              <a:t>D Gern        12.2014</a:t>
            </a:r>
          </a:p>
        </p:txBody>
      </p:sp>
      <p:sp>
        <p:nvSpPr>
          <p:cNvPr id="28678" name="Slide Number Placeholder 4">
            <a:extLst>
              <a:ext uri="{FF2B5EF4-FFF2-40B4-BE49-F238E27FC236}">
                <a16:creationId xmlns:a16="http://schemas.microsoft.com/office/drawing/2014/main" id="{10C0E1F2-8BB5-3346-ACB4-C32A20F2E6D5}"/>
              </a:ext>
            </a:extLst>
          </p:cNvPr>
          <p:cNvSpPr txBox="1">
            <a:spLocks/>
          </p:cNvSpPr>
          <p:nvPr/>
        </p:nvSpPr>
        <p:spPr bwMode="auto">
          <a:xfrm>
            <a:off x="8672513" y="6313488"/>
            <a:ext cx="44926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Rockwell" panose="02060603020205020403" pitchFamily="18" charset="77"/>
                <a:ea typeface="ＭＳ Ｐゴシック" panose="020B0600070205080204" pitchFamily="34" charset="-128"/>
              </a:defRPr>
            </a:lvl1pPr>
            <a:lvl2pPr marL="742950" indent="-285750" eaLnBrk="0" hangingPunct="0">
              <a:defRPr sz="2400">
                <a:solidFill>
                  <a:schemeClr val="tx1"/>
                </a:solidFill>
                <a:latin typeface="Rockwell" panose="02060603020205020403" pitchFamily="18" charset="77"/>
                <a:ea typeface="ＭＳ Ｐゴシック" panose="020B0600070205080204" pitchFamily="34" charset="-128"/>
              </a:defRPr>
            </a:lvl2pPr>
            <a:lvl3pPr marL="1143000" indent="-228600" eaLnBrk="0" hangingPunct="0">
              <a:defRPr sz="2400">
                <a:solidFill>
                  <a:schemeClr val="tx1"/>
                </a:solidFill>
                <a:latin typeface="Rockwell" panose="02060603020205020403" pitchFamily="18" charset="77"/>
                <a:ea typeface="ＭＳ Ｐゴシック" panose="020B0600070205080204" pitchFamily="34" charset="-128"/>
              </a:defRPr>
            </a:lvl3pPr>
            <a:lvl4pPr marL="1600200" indent="-228600" eaLnBrk="0" hangingPunct="0">
              <a:defRPr sz="2400">
                <a:solidFill>
                  <a:schemeClr val="tx1"/>
                </a:solidFill>
                <a:latin typeface="Rockwell" panose="02060603020205020403" pitchFamily="18" charset="77"/>
                <a:ea typeface="ＭＳ Ｐゴシック" panose="020B0600070205080204" pitchFamily="34" charset="-128"/>
              </a:defRPr>
            </a:lvl4pPr>
            <a:lvl5pPr marL="2057400" indent="-228600" eaLnBrk="0" hangingPunct="0">
              <a:defRPr sz="2400">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9pPr>
          </a:lstStyle>
          <a:p>
            <a:pPr algn="r" eaLnBrk="1" hangingPunct="1"/>
            <a:endParaRPr lang="fr-FR" altLang="fr-FR" sz="1300">
              <a:solidFill>
                <a:schemeClr val="bg1"/>
              </a:solidFill>
            </a:endParaRPr>
          </a:p>
        </p:txBody>
      </p:sp>
      <p:pic>
        <p:nvPicPr>
          <p:cNvPr id="28679" name="Picture 15" descr="titre_panorama.png">
            <a:extLst>
              <a:ext uri="{FF2B5EF4-FFF2-40B4-BE49-F238E27FC236}">
                <a16:creationId xmlns:a16="http://schemas.microsoft.com/office/drawing/2014/main" id="{CA14C025-11AA-1C4C-BD30-13E82157DE1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6225" y="-192088"/>
            <a:ext cx="6980238" cy="190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Espace réservé pour une image  3">
            <a:extLst>
              <a:ext uri="{FF2B5EF4-FFF2-40B4-BE49-F238E27FC236}">
                <a16:creationId xmlns:a16="http://schemas.microsoft.com/office/drawing/2014/main" id="{EFF72314-7EDA-CF42-8346-68785916D403}"/>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bwMode="auto">
          <a:xfrm>
            <a:off x="-22225" y="0"/>
            <a:ext cx="2987675"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Espace réservé du texte 5">
            <a:extLst>
              <a:ext uri="{FF2B5EF4-FFF2-40B4-BE49-F238E27FC236}">
                <a16:creationId xmlns:a16="http://schemas.microsoft.com/office/drawing/2014/main" id="{0F6BA731-9A7F-2142-AFCE-23EDC292F34E}"/>
              </a:ext>
            </a:extLst>
          </p:cNvPr>
          <p:cNvSpPr>
            <a:spLocks noGrp="1"/>
          </p:cNvSpPr>
          <p:nvPr>
            <p:ph type="body" sz="quarter" idx="12"/>
          </p:nvPr>
        </p:nvSpPr>
        <p:spPr bwMode="auto">
          <a:xfrm>
            <a:off x="3254375" y="1144588"/>
            <a:ext cx="5522913" cy="49355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fr-CH" altLang="fr-FR">
                <a:latin typeface="Cambria" panose="02040503050406030204" pitchFamily="18" charset="0"/>
                <a:ea typeface="ＭＳ Ｐゴシック" panose="020B0600070205080204" pitchFamily="34" charset="-128"/>
              </a:rPr>
              <a:t>Comme les 10 autres  espions, Josué et Caleb ont vu </a:t>
            </a:r>
          </a:p>
          <a:p>
            <a:pPr lvl="1" indent="-284163">
              <a:buSzTx/>
              <a:buFont typeface="Lucida Grande" panose="020B0600040502020204" pitchFamily="34" charset="0"/>
              <a:buChar char="■"/>
            </a:pPr>
            <a:r>
              <a:rPr lang="fr-CH" altLang="fr-FR">
                <a:latin typeface="Cambria" panose="02040503050406030204" pitchFamily="18" charset="0"/>
                <a:ea typeface="ＭＳ Ｐゴシック" panose="020B0600070205080204" pitchFamily="34" charset="-128"/>
              </a:rPr>
              <a:t>les villes fortifiées de Canaan </a:t>
            </a:r>
          </a:p>
          <a:p>
            <a:pPr lvl="1" indent="-284163">
              <a:buSzTx/>
              <a:buFont typeface="Lucida Grande" panose="020B0600040502020204" pitchFamily="34" charset="0"/>
              <a:buChar char="■"/>
            </a:pPr>
            <a:r>
              <a:rPr lang="fr-CH" altLang="fr-FR">
                <a:latin typeface="Cambria" panose="02040503050406030204" pitchFamily="18" charset="0"/>
                <a:ea typeface="ＭＳ Ｐゴシック" panose="020B0600070205080204" pitchFamily="34" charset="-128"/>
              </a:rPr>
              <a:t>et les géants qui y habitent. </a:t>
            </a:r>
          </a:p>
          <a:p>
            <a:r>
              <a:rPr lang="fr-CH" altLang="fr-FR">
                <a:latin typeface="Cambria" panose="02040503050406030204" pitchFamily="18" charset="0"/>
                <a:ea typeface="ＭＳ Ｐゴシック" panose="020B0600070205080204" pitchFamily="34" charset="-128"/>
              </a:rPr>
              <a:t>Ils ont bien vite compris que les Israélites ne feraient « pas le poids ». </a:t>
            </a:r>
          </a:p>
          <a:p>
            <a:r>
              <a:rPr lang="fr-CH" altLang="fr-FR">
                <a:latin typeface="Cambria" panose="02040503050406030204" pitchFamily="18" charset="0"/>
                <a:ea typeface="ＭＳ Ｐゴシック" panose="020B0600070205080204" pitchFamily="34" charset="-128"/>
              </a:rPr>
              <a:t>A la différence des 10 autres, ils ont mis la force de Dieu avec eux dans la balance et là, c’étaient eux les plus forts. </a:t>
            </a:r>
          </a:p>
          <a:p>
            <a:r>
              <a:rPr lang="fr-CH" altLang="fr-FR">
                <a:latin typeface="Cambria" panose="02040503050406030204" pitchFamily="18" charset="0"/>
                <a:ea typeface="ＭＳ Ｐゴシック" panose="020B0600070205080204" pitchFamily="34" charset="-128"/>
              </a:rPr>
              <a:t>Faites-vous appel au Seigneur pour vous aider dans les « petites choses » de votre vie ? </a:t>
            </a:r>
          </a:p>
        </p:txBody>
      </p:sp>
      <p:sp>
        <p:nvSpPr>
          <p:cNvPr id="7" name="Text Box 13">
            <a:extLst>
              <a:ext uri="{FF2B5EF4-FFF2-40B4-BE49-F238E27FC236}">
                <a16:creationId xmlns:a16="http://schemas.microsoft.com/office/drawing/2014/main" id="{3CDDA89F-5CB2-BB4F-9C1E-B0CF376CF12D}"/>
              </a:ext>
            </a:extLst>
          </p:cNvPr>
          <p:cNvSpPr txBox="1">
            <a:spLocks noChangeArrowheads="1"/>
          </p:cNvSpPr>
          <p:nvPr/>
        </p:nvSpPr>
        <p:spPr bwMode="auto">
          <a:xfrm>
            <a:off x="2965450" y="6578600"/>
            <a:ext cx="36195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defRPr/>
            </a:pPr>
            <a:r>
              <a:rPr lang="fr-CH" sz="1200" dirty="0">
                <a:solidFill>
                  <a:srgbClr val="4D4D4D"/>
                </a:solidFill>
                <a:latin typeface="+mj-lt"/>
              </a:rPr>
              <a:t>TP</a:t>
            </a:r>
            <a:endParaRPr lang="fr-FR" sz="1200" dirty="0">
              <a:solidFill>
                <a:srgbClr val="4D4D4D"/>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Espace réservé du texte 5">
            <a:extLst>
              <a:ext uri="{FF2B5EF4-FFF2-40B4-BE49-F238E27FC236}">
                <a16:creationId xmlns:a16="http://schemas.microsoft.com/office/drawing/2014/main" id="{C16E66FF-6007-4344-8441-99D90994D2FA}"/>
              </a:ext>
            </a:extLst>
          </p:cNvPr>
          <p:cNvSpPr>
            <a:spLocks noGrp="1"/>
          </p:cNvSpPr>
          <p:nvPr>
            <p:ph type="body" sz="quarter" idx="12"/>
          </p:nvPr>
        </p:nvSpPr>
        <p:spPr bwMode="auto">
          <a:xfrm>
            <a:off x="579438" y="1058863"/>
            <a:ext cx="8220075" cy="49355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fr-CH" altLang="fr-FR">
                <a:latin typeface="Cambria" panose="02040503050406030204" pitchFamily="18" charset="0"/>
                <a:ea typeface="ＭＳ Ｐゴシック" panose="020B0600070205080204" pitchFamily="34" charset="-128"/>
              </a:rPr>
              <a:t>N’en restez pas là, utilisez également cette force céleste </a:t>
            </a:r>
          </a:p>
          <a:p>
            <a:pPr lvl="1" indent="-284163">
              <a:buSzTx/>
              <a:buFont typeface="Lucida Grande" panose="020B0600040502020204" pitchFamily="34" charset="0"/>
              <a:buChar char="■"/>
            </a:pPr>
            <a:r>
              <a:rPr lang="fr-CH" altLang="fr-FR">
                <a:latin typeface="Cambria" panose="02040503050406030204" pitchFamily="18" charset="0"/>
                <a:ea typeface="ＭＳ Ｐゴシック" panose="020B0600070205080204" pitchFamily="34" charset="-128"/>
              </a:rPr>
              <a:t>lors des situations dramatiques,</a:t>
            </a:r>
          </a:p>
          <a:p>
            <a:pPr lvl="1" indent="-284163">
              <a:buSzTx/>
              <a:buFont typeface="Lucida Grande" panose="020B0600040502020204" pitchFamily="34" charset="0"/>
              <a:buChar char="■"/>
            </a:pPr>
            <a:r>
              <a:rPr lang="fr-CH" altLang="fr-FR">
                <a:latin typeface="Cambria" panose="02040503050406030204" pitchFamily="18" charset="0"/>
                <a:ea typeface="ＭＳ Ｐゴシック" panose="020B0600070205080204" pitchFamily="34" charset="-128"/>
              </a:rPr>
              <a:t> lorsque Satan place devant vous de terribles géants. </a:t>
            </a:r>
          </a:p>
          <a:p>
            <a:r>
              <a:rPr lang="fr-CH" altLang="fr-FR">
                <a:latin typeface="Cambria" panose="02040503050406030204" pitchFamily="18" charset="0"/>
                <a:ea typeface="ＭＳ Ｐゴシック" panose="020B0600070205080204" pitchFamily="34" charset="-128"/>
              </a:rPr>
              <a:t>Rappelez-vous Paul, emprisonné à Rome, qui peut dire :</a:t>
            </a:r>
            <a:endParaRPr lang="fr-FR" altLang="fr-FR">
              <a:latin typeface="Cambria" panose="02040503050406030204" pitchFamily="18" charset="0"/>
              <a:ea typeface="ＭＳ Ｐゴシック" panose="020B0600070205080204" pitchFamily="34" charset="-128"/>
            </a:endParaRPr>
          </a:p>
          <a:p>
            <a:pPr lvl="2"/>
            <a:r>
              <a:rPr lang="fr-FR" altLang="fr-FR">
                <a:latin typeface="Cambria" panose="02040503050406030204" pitchFamily="18" charset="0"/>
                <a:ea typeface="ＭＳ Ｐゴシック" panose="020B0600070205080204" pitchFamily="34" charset="-128"/>
              </a:rPr>
              <a:t>Je peux tout par celui qui me fortifie. Phil 4 :13</a:t>
            </a:r>
          </a:p>
          <a:p>
            <a:pPr lvl="1" indent="-284163">
              <a:buSzTx/>
              <a:buFont typeface="Lucida Grande" panose="020B0600040502020204" pitchFamily="34" charset="0"/>
              <a:buChar char="■"/>
            </a:pPr>
            <a:r>
              <a:rPr lang="fr-FR" altLang="fr-FR">
                <a:latin typeface="Cambria" panose="02040503050406030204" pitchFamily="18" charset="0"/>
                <a:ea typeface="ＭＳ Ｐゴシック" panose="020B0600070205080204" pitchFamily="34" charset="-128"/>
              </a:rPr>
              <a:t>Malgré l’adversité, il sait que Dieu va être avec lui.</a:t>
            </a:r>
          </a:p>
          <a:p>
            <a:pPr lvl="1" indent="-284163">
              <a:buSzTx/>
              <a:buFont typeface="Lucida Grande" panose="020B0600040502020204" pitchFamily="34" charset="0"/>
              <a:buChar char="■"/>
            </a:pPr>
            <a:r>
              <a:rPr lang="fr-FR" altLang="fr-FR">
                <a:latin typeface="Cambria" panose="02040503050406030204" pitchFamily="18" charset="0"/>
                <a:ea typeface="ＭＳ Ｐゴシック" panose="020B0600070205080204" pitchFamily="34" charset="-128"/>
              </a:rPr>
              <a:t>il peut être ainsi dans la joie, expression mentionnée 16 fois dans cette épitre aux Philippiens.</a:t>
            </a:r>
          </a:p>
          <a:p>
            <a:r>
              <a:rPr lang="fr-FR" altLang="fr-FR">
                <a:latin typeface="Cambria" panose="02040503050406030204" pitchFamily="18" charset="0"/>
                <a:ea typeface="ＭＳ Ｐゴシック" panose="020B0600070205080204" pitchFamily="34" charset="-128"/>
              </a:rPr>
              <a:t> </a:t>
            </a:r>
          </a:p>
          <a:p>
            <a:r>
              <a:rPr lang="fr-FR" altLang="fr-FR">
                <a:latin typeface="Cambria" panose="02040503050406030204" pitchFamily="18" charset="0"/>
                <a:ea typeface="ＭＳ Ｐゴシック" panose="020B0600070205080204" pitchFamily="34" charset="-128"/>
              </a:rPr>
              <a:t> </a:t>
            </a:r>
          </a:p>
        </p:txBody>
      </p:sp>
      <p:sp>
        <p:nvSpPr>
          <p:cNvPr id="38914" name="Titre 1">
            <a:extLst>
              <a:ext uri="{FF2B5EF4-FFF2-40B4-BE49-F238E27FC236}">
                <a16:creationId xmlns:a16="http://schemas.microsoft.com/office/drawing/2014/main" id="{ED39C9D1-8382-BA4A-9DC2-E2F7228B13EA}"/>
              </a:ext>
            </a:extLst>
          </p:cNvPr>
          <p:cNvSpPr>
            <a:spLocks noGrp="1"/>
          </p:cNvSpPr>
          <p:nvPr>
            <p:ph type="title"/>
          </p:nvPr>
        </p:nvSpPr>
        <p:spPr bwMode="auto">
          <a:xfrm>
            <a:off x="1066800" y="279400"/>
            <a:ext cx="3871913" cy="563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endParaRPr lang="fr-FR" altLang="fr-FR">
              <a:ea typeface="ＭＳ Ｐゴシック" panose="020B0600070205080204" pitchFamily="34" charset="-128"/>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30EDE5BB-1D9B-1C45-B823-859151227540}"/>
              </a:ext>
            </a:extLst>
          </p:cNvPr>
          <p:cNvSpPr>
            <a:spLocks noGrp="1"/>
          </p:cNvSpPr>
          <p:nvPr>
            <p:ph type="body" sz="quarter" idx="12"/>
          </p:nvPr>
        </p:nvSpPr>
        <p:spPr>
          <a:xfrm>
            <a:off x="161925" y="1058863"/>
            <a:ext cx="8786813" cy="5172075"/>
          </a:xfrm>
        </p:spPr>
        <p:txBody>
          <a:bodyPr wrap="square" lIns="91440" tIns="45720" rIns="91440" bIns="45720" numCol="1" anchor="t" anchorCtr="0" compatLnSpc="1">
            <a:prstTxWarp prst="textNoShape">
              <a:avLst/>
            </a:prstTxWarp>
          </a:bodyPr>
          <a:lstStyle/>
          <a:p>
            <a:r>
              <a:rPr lang="fr-CH" altLang="fr-FR">
                <a:solidFill>
                  <a:srgbClr val="404040"/>
                </a:solidFill>
                <a:latin typeface="Cambria" panose="02040503050406030204" pitchFamily="18" charset="0"/>
                <a:ea typeface="ＭＳ Ｐゴシック" panose="020B0600070205080204" pitchFamily="34" charset="-128"/>
              </a:rPr>
              <a:t>Moïse est âgé de 120 ans. L'Eternel lui dit de monter sur une montagne. </a:t>
            </a:r>
          </a:p>
          <a:p>
            <a:r>
              <a:rPr lang="fr-CH" altLang="fr-FR">
                <a:solidFill>
                  <a:srgbClr val="404040"/>
                </a:solidFill>
                <a:latin typeface="Cambria" panose="02040503050406030204" pitchFamily="18" charset="0"/>
                <a:ea typeface="ＭＳ Ｐゴシック" panose="020B0600070205080204" pitchFamily="34" charset="-128"/>
              </a:rPr>
              <a:t>De là, il peut contempler le pays promis.</a:t>
            </a:r>
            <a:endParaRPr lang="fr-FR" altLang="fr-FR">
              <a:solidFill>
                <a:srgbClr val="404040"/>
              </a:solidFill>
              <a:latin typeface="Cambria" panose="02040503050406030204" pitchFamily="18" charset="0"/>
              <a:ea typeface="ＭＳ Ｐゴシック" panose="020B0600070205080204" pitchFamily="34" charset="-128"/>
            </a:endParaRPr>
          </a:p>
          <a:p>
            <a:pPr lvl="2"/>
            <a:r>
              <a:rPr lang="fr-FR" altLang="fr-FR">
                <a:latin typeface="Cambria" panose="02040503050406030204" pitchFamily="18" charset="0"/>
                <a:ea typeface="ＭＳ Ｐゴシック" panose="020B0600070205080204" pitchFamily="34" charset="-128"/>
              </a:rPr>
              <a:t>Monte sur cette montagne d'Abarim, et regarde le pays que je donne aux enfants d'Israël. Nb 27,12</a:t>
            </a:r>
          </a:p>
        </p:txBody>
      </p:sp>
      <p:sp>
        <p:nvSpPr>
          <p:cNvPr id="39938" name="Titre 2">
            <a:extLst>
              <a:ext uri="{FF2B5EF4-FFF2-40B4-BE49-F238E27FC236}">
                <a16:creationId xmlns:a16="http://schemas.microsoft.com/office/drawing/2014/main" id="{4AAC3179-3851-CE41-AA01-D2B6110DB72B}"/>
              </a:ext>
            </a:extLst>
          </p:cNvPr>
          <p:cNvSpPr>
            <a:spLocks noGrp="1"/>
          </p:cNvSpPr>
          <p:nvPr>
            <p:ph type="title"/>
          </p:nvPr>
        </p:nvSpPr>
        <p:spPr bwMode="auto">
          <a:xfrm>
            <a:off x="68263" y="217488"/>
            <a:ext cx="6154737" cy="563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r>
              <a:rPr lang="fr-CH" altLang="fr-FR">
                <a:ea typeface="ＭＳ Ｐゴシック" panose="020B0600070205080204" pitchFamily="34" charset="-128"/>
              </a:rPr>
              <a:t>Succession</a:t>
            </a:r>
            <a:endParaRPr lang="fr-FR" altLang="fr-FR">
              <a:ea typeface="ＭＳ Ｐゴシック" panose="020B0600070205080204" pitchFamily="34" charset="-128"/>
            </a:endParaRPr>
          </a:p>
        </p:txBody>
      </p:sp>
      <p:pic>
        <p:nvPicPr>
          <p:cNvPr id="7" name="Picture 8" descr="F:\aa photos achetées\israël\101465798.jpg">
            <a:extLst>
              <a:ext uri="{FF2B5EF4-FFF2-40B4-BE49-F238E27FC236}">
                <a16:creationId xmlns:a16="http://schemas.microsoft.com/office/drawing/2014/main" id="{E366F251-AF8A-4041-8F66-519B7D1789A6}"/>
              </a:ext>
            </a:extLst>
          </p:cNvPr>
          <p:cNvPicPr>
            <a:picLocks noGrp="1" noChangeAspect="1" noChangeArrowheads="1"/>
          </p:cNvPicPr>
          <p:nvPr>
            <p:ph type="pic" sz="quarter" idx="13"/>
          </p:nvPr>
        </p:nvPicPr>
        <p:blipFill>
          <a:blip r:embed="rId2" cstate="email">
            <a:extLst>
              <a:ext uri="{28A0092B-C50C-407E-A947-70E740481C1C}">
                <a14:useLocalDpi xmlns:a14="http://schemas.microsoft.com/office/drawing/2010/main"/>
              </a:ext>
            </a:extLst>
          </a:blip>
          <a:srcRect t="22507" b="22507"/>
          <a:stretch>
            <a:fillRect/>
          </a:stretch>
        </p:blipFill>
        <p:spPr bwMode="auto">
          <a:xfrm>
            <a:off x="-22225" y="3894138"/>
            <a:ext cx="9166225" cy="2957512"/>
          </a:xfrm>
          <a:solidFill>
            <a:srgbClr val="FFFFFF">
              <a:shade val="85000"/>
            </a:srgbClr>
          </a:solidFill>
          <a:ln>
            <a:solidFill>
              <a:srgbClr val="000000"/>
            </a:solidFill>
            <a:miter lim="800000"/>
            <a:headEnd/>
            <a:tailEnd/>
          </a:ln>
          <a:scene3d>
            <a:camera prst="orthographicFront"/>
            <a:lightRig rig="twoPt" dir="t">
              <a:rot lat="0" lon="0" rev="7200000"/>
            </a:lightRig>
          </a:scene3d>
          <a:sp3d>
            <a:bevelT w="25400" h="19050"/>
            <a:contourClr>
              <a:srgbClr val="FFFFFF"/>
            </a:contourClr>
          </a:sp3d>
          <a:extLst/>
        </p:spPr>
      </p:pic>
      <p:sp>
        <p:nvSpPr>
          <p:cNvPr id="8" name="Text Box 13">
            <a:extLst>
              <a:ext uri="{FF2B5EF4-FFF2-40B4-BE49-F238E27FC236}">
                <a16:creationId xmlns:a16="http://schemas.microsoft.com/office/drawing/2014/main" id="{E0C4336D-DEA9-5E47-9A24-91A39581F328}"/>
              </a:ext>
            </a:extLst>
          </p:cNvPr>
          <p:cNvSpPr txBox="1">
            <a:spLocks noChangeArrowheads="1"/>
          </p:cNvSpPr>
          <p:nvPr/>
        </p:nvSpPr>
        <p:spPr bwMode="auto">
          <a:xfrm>
            <a:off x="5018088" y="6578600"/>
            <a:ext cx="36195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defRPr/>
            </a:pPr>
            <a:r>
              <a:rPr lang="fr-CH" sz="1200" dirty="0">
                <a:solidFill>
                  <a:srgbClr val="4D4D4D"/>
                </a:solidFill>
                <a:latin typeface="+mj-lt"/>
              </a:rPr>
              <a:t>PL</a:t>
            </a:r>
            <a:endParaRPr lang="fr-FR" sz="1200" dirty="0">
              <a:solidFill>
                <a:srgbClr val="4D4D4D"/>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2FCB7F9E-BA0D-B34E-83CB-D3F13FD9B65B}"/>
              </a:ext>
            </a:extLst>
          </p:cNvPr>
          <p:cNvSpPr>
            <a:spLocks noGrp="1"/>
          </p:cNvSpPr>
          <p:nvPr>
            <p:ph type="body" sz="quarter" idx="12"/>
          </p:nvPr>
        </p:nvSpPr>
        <p:spPr>
          <a:xfrm>
            <a:off x="161925" y="1058863"/>
            <a:ext cx="8786813" cy="5172075"/>
          </a:xfrm>
        </p:spPr>
        <p:txBody>
          <a:bodyPr wrap="square" lIns="91440" tIns="45720" rIns="91440" bIns="45720" numCol="1" anchor="t" anchorCtr="0" compatLnSpc="1">
            <a:prstTxWarp prst="textNoShape">
              <a:avLst/>
            </a:prstTxWarp>
          </a:bodyPr>
          <a:lstStyle/>
          <a:p>
            <a:r>
              <a:rPr lang="fr-CH" altLang="fr-FR">
                <a:solidFill>
                  <a:srgbClr val="404040"/>
                </a:solidFill>
                <a:latin typeface="Cambria" panose="02040503050406030204" pitchFamily="18" charset="0"/>
                <a:ea typeface="ＭＳ Ｐゴシック" panose="020B0600070205080204" pitchFamily="34" charset="-128"/>
              </a:rPr>
              <a:t>Moïse demande à l'Eternel de lui nommer un successeur.</a:t>
            </a:r>
          </a:p>
          <a:p>
            <a:r>
              <a:rPr lang="fr-CH" altLang="fr-FR">
                <a:solidFill>
                  <a:srgbClr val="404040"/>
                </a:solidFill>
                <a:latin typeface="Cambria" panose="02040503050406030204" pitchFamily="18" charset="0"/>
                <a:ea typeface="ＭＳ Ｐゴシック" panose="020B0600070205080204" pitchFamily="34" charset="-128"/>
              </a:rPr>
              <a:t>L'Eternel lui répond:</a:t>
            </a:r>
            <a:endParaRPr lang="fr-FR" altLang="fr-FR">
              <a:solidFill>
                <a:srgbClr val="404040"/>
              </a:solidFill>
              <a:latin typeface="Cambria" panose="02040503050406030204" pitchFamily="18" charset="0"/>
              <a:ea typeface="ＭＳ Ｐゴシック" panose="020B0600070205080204" pitchFamily="34" charset="-128"/>
            </a:endParaRPr>
          </a:p>
          <a:p>
            <a:pPr lvl="2"/>
            <a:r>
              <a:rPr lang="fr-FR" altLang="fr-FR">
                <a:latin typeface="Cambria" panose="02040503050406030204" pitchFamily="18" charset="0"/>
                <a:ea typeface="ＭＳ Ｐゴシック" panose="020B0600070205080204" pitchFamily="34" charset="-128"/>
              </a:rPr>
              <a:t>Prends Josué, fils de Nun, homme en qui réside l'Esprit; et tu poseras ta main sur lui. Nb 27,18	</a:t>
            </a:r>
          </a:p>
          <a:p>
            <a:r>
              <a:rPr lang="fr-CH" altLang="fr-FR">
                <a:solidFill>
                  <a:srgbClr val="404040"/>
                </a:solidFill>
                <a:latin typeface="Cambria" panose="02040503050406030204" pitchFamily="18" charset="0"/>
                <a:ea typeface="ＭＳ Ｐゴシック" panose="020B0600070205080204" pitchFamily="34" charset="-128"/>
              </a:rPr>
              <a:t>Selon quel critère Josué a-t-il été choisi? </a:t>
            </a:r>
          </a:p>
          <a:p>
            <a:r>
              <a:rPr lang="fr-CH" altLang="fr-FR">
                <a:solidFill>
                  <a:srgbClr val="404040"/>
                </a:solidFill>
                <a:latin typeface="Cambria" panose="02040503050406030204" pitchFamily="18" charset="0"/>
                <a:ea typeface="ＭＳ Ｐゴシック" panose="020B0600070205080204" pitchFamily="34" charset="-128"/>
              </a:rPr>
              <a:t>Humainement, il avait été à la tête de l'armée d'Israël. </a:t>
            </a:r>
          </a:p>
          <a:p>
            <a:r>
              <a:rPr lang="fr-CH" altLang="fr-FR">
                <a:solidFill>
                  <a:srgbClr val="404040"/>
                </a:solidFill>
                <a:latin typeface="Cambria" panose="02040503050406030204" pitchFamily="18" charset="0"/>
                <a:ea typeface="ＭＳ Ｐゴシック" panose="020B0600070205080204" pitchFamily="34" charset="-128"/>
              </a:rPr>
              <a:t>L'Eternel utilise un autre critère:</a:t>
            </a:r>
            <a:endParaRPr lang="fr-FR" altLang="fr-FR">
              <a:solidFill>
                <a:srgbClr val="404040"/>
              </a:solidFill>
              <a:latin typeface="Cambria" panose="02040503050406030204" pitchFamily="18" charset="0"/>
              <a:ea typeface="ＭＳ Ｐゴシック" panose="020B0600070205080204" pitchFamily="34" charset="-128"/>
            </a:endParaRPr>
          </a:p>
          <a:p>
            <a:pPr lvl="2"/>
            <a:r>
              <a:rPr lang="fr-FR" altLang="fr-FR">
                <a:latin typeface="Cambria" panose="02040503050406030204" pitchFamily="18" charset="0"/>
                <a:ea typeface="ＭＳ Ｐゴシック" panose="020B0600070205080204" pitchFamily="34" charset="-128"/>
              </a:rPr>
              <a:t>Prends Josué, … homme en qui réside l'Esprit;  Nb 27,18</a:t>
            </a:r>
          </a:p>
          <a:p>
            <a:r>
              <a:rPr lang="fr-CH" altLang="fr-FR">
                <a:solidFill>
                  <a:srgbClr val="404040"/>
                </a:solidFill>
                <a:latin typeface="Cambria" panose="02040503050406030204" pitchFamily="18" charset="0"/>
                <a:ea typeface="ＭＳ Ｐゴシック" panose="020B0600070205080204" pitchFamily="34" charset="-128"/>
              </a:rPr>
              <a:t>Soyons également remplis du St-Esprit afin d'être pleinement utiles pour Dieu.</a:t>
            </a:r>
            <a:endParaRPr lang="fr-FR" altLang="fr-FR">
              <a:solidFill>
                <a:srgbClr val="404040"/>
              </a:solidFill>
              <a:latin typeface="Cambria" panose="02040503050406030204" pitchFamily="18" charset="0"/>
              <a:ea typeface="ＭＳ Ｐゴシック" panose="020B0600070205080204" pitchFamily="34" charset="-128"/>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4572026D-AD1D-7647-8E25-9554EC91071E}"/>
              </a:ext>
            </a:extLst>
          </p:cNvPr>
          <p:cNvSpPr>
            <a:spLocks noGrp="1"/>
          </p:cNvSpPr>
          <p:nvPr>
            <p:ph type="body" sz="quarter" idx="12"/>
          </p:nvPr>
        </p:nvSpPr>
        <p:spPr>
          <a:xfrm>
            <a:off x="3121025" y="1058863"/>
            <a:ext cx="5927725" cy="5172075"/>
          </a:xfrm>
        </p:spPr>
        <p:txBody>
          <a:bodyPr wrap="square" lIns="91440" tIns="45720" rIns="91440" bIns="45720" numCol="1" anchor="t" anchorCtr="0" compatLnSpc="1">
            <a:prstTxWarp prst="textNoShape">
              <a:avLst/>
            </a:prstTxWarp>
          </a:bodyPr>
          <a:lstStyle/>
          <a:p>
            <a:r>
              <a:rPr lang="fr-CH" altLang="fr-FR">
                <a:solidFill>
                  <a:srgbClr val="404040"/>
                </a:solidFill>
                <a:latin typeface="Cambria" panose="02040503050406030204" pitchFamily="18" charset="0"/>
                <a:ea typeface="ＭＳ Ｐゴシック" panose="020B0600070205080204" pitchFamily="34" charset="-128"/>
              </a:rPr>
              <a:t>Après la mort de Moïse, l'Eternel dit à Josué:</a:t>
            </a:r>
            <a:endParaRPr lang="fr-FR" altLang="fr-FR">
              <a:solidFill>
                <a:srgbClr val="404040"/>
              </a:solidFill>
              <a:latin typeface="Cambria" panose="02040503050406030204" pitchFamily="18" charset="0"/>
              <a:ea typeface="ＭＳ Ｐゴシック" panose="020B0600070205080204" pitchFamily="34" charset="-128"/>
            </a:endParaRPr>
          </a:p>
          <a:p>
            <a:pPr lvl="2"/>
            <a:r>
              <a:rPr lang="fr-CH" altLang="fr-FR">
                <a:latin typeface="Cambria" panose="02040503050406030204" pitchFamily="18" charset="0"/>
                <a:ea typeface="ＭＳ Ｐゴシック" panose="020B0600070205080204" pitchFamily="34" charset="-128"/>
              </a:rPr>
              <a:t>Moïse, mon serviteur, est mort; maintenant, lève-toi, passe ce Jourdain, toi et tout ce peuple, pour entrer dans le pays que je donne aux enfants d'Israël. Jos 1,2</a:t>
            </a:r>
            <a:endParaRPr lang="fr-FR" altLang="fr-FR">
              <a:latin typeface="Cambria" panose="02040503050406030204" pitchFamily="18" charset="0"/>
              <a:ea typeface="ＭＳ Ｐゴシック" panose="020B0600070205080204" pitchFamily="34" charset="-128"/>
            </a:endParaRPr>
          </a:p>
        </p:txBody>
      </p:sp>
      <p:pic>
        <p:nvPicPr>
          <p:cNvPr id="41986" name="Espace réservé pour une image  2">
            <a:extLst>
              <a:ext uri="{FF2B5EF4-FFF2-40B4-BE49-F238E27FC236}">
                <a16:creationId xmlns:a16="http://schemas.microsoft.com/office/drawing/2014/main" id="{9603D485-3D46-FF42-8991-91A4BE1F51CD}"/>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4130" r="24130"/>
          <a:stretch>
            <a:fillRect/>
          </a:stretch>
        </p:blipFill>
        <p:spPr bwMode="auto">
          <a:xfrm>
            <a:off x="-22225" y="0"/>
            <a:ext cx="2987675"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3">
            <a:extLst>
              <a:ext uri="{FF2B5EF4-FFF2-40B4-BE49-F238E27FC236}">
                <a16:creationId xmlns:a16="http://schemas.microsoft.com/office/drawing/2014/main" id="{13AF0540-E4E5-CE42-A547-139CD6BB7890}"/>
              </a:ext>
            </a:extLst>
          </p:cNvPr>
          <p:cNvSpPr txBox="1">
            <a:spLocks noChangeArrowheads="1"/>
          </p:cNvSpPr>
          <p:nvPr/>
        </p:nvSpPr>
        <p:spPr bwMode="auto">
          <a:xfrm>
            <a:off x="8185150" y="6011863"/>
            <a:ext cx="64135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defRPr/>
            </a:pPr>
            <a:r>
              <a:rPr lang="fr-CH" sz="1200" dirty="0">
                <a:solidFill>
                  <a:srgbClr val="4D4D4D"/>
                </a:solidFill>
                <a:latin typeface="+mj-lt"/>
              </a:rPr>
              <a:t>DG</a:t>
            </a:r>
            <a:endParaRPr lang="fr-FR" sz="1200" dirty="0">
              <a:solidFill>
                <a:srgbClr val="4D4D4D"/>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Espace réservé du texte 5">
            <a:extLst>
              <a:ext uri="{FF2B5EF4-FFF2-40B4-BE49-F238E27FC236}">
                <a16:creationId xmlns:a16="http://schemas.microsoft.com/office/drawing/2014/main" id="{0FC60D80-EB0E-784E-9246-E3CD5B690137}"/>
              </a:ext>
            </a:extLst>
          </p:cNvPr>
          <p:cNvSpPr>
            <a:spLocks noGrp="1"/>
          </p:cNvSpPr>
          <p:nvPr>
            <p:ph type="body" sz="quarter" idx="12"/>
          </p:nvPr>
        </p:nvSpPr>
        <p:spPr bwMode="auto">
          <a:xfrm>
            <a:off x="295275" y="1122363"/>
            <a:ext cx="5522913" cy="49355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fr-CH" altLang="fr-FR">
                <a:latin typeface="Cambria" panose="02040503050406030204" pitchFamily="18" charset="0"/>
                <a:ea typeface="ＭＳ Ｐゴシック" panose="020B0600070205080204" pitchFamily="34" charset="-128"/>
              </a:rPr>
              <a:t>Nous pouvons nous sentir bien à l’endroit où Dieu nous a placé. </a:t>
            </a:r>
          </a:p>
          <a:p>
            <a:r>
              <a:rPr lang="fr-CH" altLang="fr-FR">
                <a:latin typeface="Cambria" panose="02040503050406030204" pitchFamily="18" charset="0"/>
                <a:ea typeface="ＭＳ Ｐゴシック" panose="020B0600070205080204" pitchFamily="34" charset="-128"/>
              </a:rPr>
              <a:t>Prêtons toutefois l’oreille à Ses instructions. </a:t>
            </a:r>
          </a:p>
          <a:p>
            <a:r>
              <a:rPr lang="fr-CH" altLang="fr-FR">
                <a:latin typeface="Cambria" panose="02040503050406030204" pitchFamily="18" charset="0"/>
                <a:ea typeface="ＭＳ Ｐゴシック" panose="020B0600070205080204" pitchFamily="34" charset="-128"/>
              </a:rPr>
              <a:t>Il veut peut-être que nous avançions dans une nouvelle direction qu’Il a choisie. </a:t>
            </a:r>
          </a:p>
          <a:p>
            <a:r>
              <a:rPr lang="fr-CH" altLang="fr-FR">
                <a:latin typeface="Cambria" panose="02040503050406030204" pitchFamily="18" charset="0"/>
                <a:ea typeface="ＭＳ Ｐゴシック" panose="020B0600070205080204" pitchFamily="34" charset="-128"/>
              </a:rPr>
              <a:t>Faisons-Lui confiance, Il nous donnera les ressources dont nous avons besoin.</a:t>
            </a:r>
            <a:endParaRPr lang="fr-FR" altLang="fr-FR">
              <a:latin typeface="Cambria" panose="02040503050406030204" pitchFamily="18" charset="0"/>
              <a:ea typeface="ＭＳ Ｐゴシック" panose="020B0600070205080204" pitchFamily="34" charset="-128"/>
            </a:endParaRPr>
          </a:p>
        </p:txBody>
      </p:sp>
      <p:pic>
        <p:nvPicPr>
          <p:cNvPr id="43010" name="Espace réservé pour une image  2">
            <a:extLst>
              <a:ext uri="{FF2B5EF4-FFF2-40B4-BE49-F238E27FC236}">
                <a16:creationId xmlns:a16="http://schemas.microsoft.com/office/drawing/2014/main" id="{C6DDF955-A4B8-9142-9F4A-43A7560AD5A9}"/>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bwMode="auto">
          <a:xfrm>
            <a:off x="6167438" y="1122363"/>
            <a:ext cx="2987675" cy="4957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9FE7C69E-1343-CB4E-A4C9-A3F4BBE5D75C}"/>
              </a:ext>
            </a:extLst>
          </p:cNvPr>
          <p:cNvSpPr>
            <a:spLocks noGrp="1"/>
          </p:cNvSpPr>
          <p:nvPr>
            <p:ph type="body" sz="quarter" idx="12"/>
          </p:nvPr>
        </p:nvSpPr>
        <p:spPr>
          <a:xfrm>
            <a:off x="161925" y="1058863"/>
            <a:ext cx="8786813" cy="5172075"/>
          </a:xfrm>
        </p:spPr>
        <p:txBody>
          <a:bodyPr wrap="square" lIns="91440" tIns="45720" rIns="91440" bIns="45720" numCol="1" anchor="t" anchorCtr="0" compatLnSpc="1">
            <a:prstTxWarp prst="textNoShape">
              <a:avLst/>
            </a:prstTxWarp>
          </a:bodyPr>
          <a:lstStyle/>
          <a:p>
            <a:r>
              <a:rPr lang="fr-CH" altLang="fr-FR">
                <a:solidFill>
                  <a:srgbClr val="404040"/>
                </a:solidFill>
                <a:latin typeface="Cambria" panose="02040503050406030204" pitchFamily="18" charset="0"/>
                <a:ea typeface="ＭＳ Ｐゴシック" panose="020B0600070205080204" pitchFamily="34" charset="-128"/>
              </a:rPr>
              <a:t>Josué a été formé par Moïse durant 40 ans dans le désert. </a:t>
            </a:r>
          </a:p>
          <a:p>
            <a:r>
              <a:rPr lang="fr-CH" altLang="fr-FR">
                <a:solidFill>
                  <a:srgbClr val="404040"/>
                </a:solidFill>
                <a:latin typeface="Cambria" panose="02040503050406030204" pitchFamily="18" charset="0"/>
                <a:ea typeface="ＭＳ Ｐゴシック" panose="020B0600070205080204" pitchFamily="34" charset="-128"/>
              </a:rPr>
              <a:t>Il est maintenant appelé à de grandes responsabilités. </a:t>
            </a:r>
          </a:p>
          <a:p>
            <a:r>
              <a:rPr lang="fr-CH" altLang="fr-FR">
                <a:solidFill>
                  <a:srgbClr val="404040"/>
                </a:solidFill>
                <a:latin typeface="Cambria" panose="02040503050406030204" pitchFamily="18" charset="0"/>
                <a:ea typeface="ＭＳ Ｐゴシック" panose="020B0600070205080204" pitchFamily="34" charset="-128"/>
              </a:rPr>
              <a:t>L'Eternel lui donne une promesse:</a:t>
            </a:r>
            <a:endParaRPr lang="fr-FR" altLang="fr-FR">
              <a:solidFill>
                <a:srgbClr val="404040"/>
              </a:solidFill>
              <a:latin typeface="Cambria" panose="02040503050406030204" pitchFamily="18" charset="0"/>
              <a:ea typeface="ＭＳ Ｐゴシック" panose="020B0600070205080204" pitchFamily="34" charset="-128"/>
            </a:endParaRPr>
          </a:p>
          <a:p>
            <a:pPr lvl="2"/>
            <a:r>
              <a:rPr lang="fr-CH" altLang="fr-FR">
                <a:latin typeface="Cambria" panose="02040503050406030204" pitchFamily="18" charset="0"/>
                <a:ea typeface="ＭＳ Ｐゴシック" panose="020B0600070205080204" pitchFamily="34" charset="-128"/>
              </a:rPr>
              <a:t>Nul ne tiendra devant toi, tant que tu vivras. Je serai avec toi, comme j'ai été avec Moïse; je ne te délaisserai point, je ne t'abandonnerai point. Fortifie-toi et prends courage. Jos 1,5</a:t>
            </a:r>
            <a:endParaRPr lang="fr-FR" altLang="fr-FR">
              <a:latin typeface="Cambria" panose="02040503050406030204" pitchFamily="18" charset="0"/>
              <a:ea typeface="ＭＳ Ｐゴシック" panose="020B0600070205080204" pitchFamily="34" charset="-128"/>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Espace réservé du texte 5">
            <a:extLst>
              <a:ext uri="{FF2B5EF4-FFF2-40B4-BE49-F238E27FC236}">
                <a16:creationId xmlns:a16="http://schemas.microsoft.com/office/drawing/2014/main" id="{77E55B68-9BA1-144D-8CD1-14A5B5764741}"/>
              </a:ext>
            </a:extLst>
          </p:cNvPr>
          <p:cNvSpPr>
            <a:spLocks noGrp="1"/>
          </p:cNvSpPr>
          <p:nvPr>
            <p:ph type="body" sz="quarter" idx="12"/>
          </p:nvPr>
        </p:nvSpPr>
        <p:spPr bwMode="auto">
          <a:xfrm>
            <a:off x="579438" y="1058863"/>
            <a:ext cx="8220075" cy="49355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fr-CH" altLang="fr-FR">
                <a:latin typeface="Cambria" panose="02040503050406030204" pitchFamily="18" charset="0"/>
                <a:ea typeface="ＭＳ Ｐゴシック" panose="020B0600070205080204" pitchFamily="34" charset="-128"/>
              </a:rPr>
              <a:t>Les employés des grandes entreprises suivent des formations pour acquérir une confiance en eux-mêmes qui leur permet </a:t>
            </a:r>
          </a:p>
          <a:p>
            <a:pPr lvl="1" indent="-284163">
              <a:buSzTx/>
              <a:buFont typeface="Lucida Grande" panose="020B0600040502020204" pitchFamily="34" charset="0"/>
              <a:buChar char="■"/>
            </a:pPr>
            <a:r>
              <a:rPr lang="fr-CH" altLang="fr-FR">
                <a:latin typeface="Cambria" panose="02040503050406030204" pitchFamily="18" charset="0"/>
                <a:ea typeface="ＭＳ Ｐゴシック" panose="020B0600070205080204" pitchFamily="34" charset="-128"/>
              </a:rPr>
              <a:t>d’être efficaces, </a:t>
            </a:r>
          </a:p>
          <a:p>
            <a:pPr lvl="1" indent="-284163">
              <a:buSzTx/>
              <a:buFont typeface="Lucida Grande" panose="020B0600040502020204" pitchFamily="34" charset="0"/>
              <a:buChar char="■"/>
            </a:pPr>
            <a:r>
              <a:rPr lang="fr-CH" altLang="fr-FR">
                <a:latin typeface="Cambria" panose="02040503050406030204" pitchFamily="18" charset="0"/>
                <a:ea typeface="ＭＳ Ｐゴシック" panose="020B0600070205080204" pitchFamily="34" charset="-128"/>
              </a:rPr>
              <a:t>performants dans leur travail. </a:t>
            </a:r>
          </a:p>
          <a:p>
            <a:r>
              <a:rPr lang="fr-CH" altLang="fr-FR">
                <a:latin typeface="Cambria" panose="02040503050406030204" pitchFamily="18" charset="0"/>
                <a:ea typeface="ＭＳ Ｐゴシック" panose="020B0600070205080204" pitchFamily="34" charset="-128"/>
              </a:rPr>
              <a:t>Ces techniques sont bonnes et peuvent être utilisées dans le service pour Dieu. </a:t>
            </a:r>
          </a:p>
          <a:p>
            <a:r>
              <a:rPr lang="fr-CH" altLang="fr-FR">
                <a:latin typeface="Cambria" panose="02040503050406030204" pitchFamily="18" charset="0"/>
                <a:ea typeface="ＭＳ Ｐゴシック" panose="020B0600070205080204" pitchFamily="34" charset="-128"/>
              </a:rPr>
              <a:t>Le chrétien a toutefois une dimension supplémentaire, celle d’une puissance divine </a:t>
            </a:r>
          </a:p>
          <a:p>
            <a:pPr lvl="1" indent="-284163">
              <a:buSzTx/>
              <a:buFont typeface="Lucida Grande" panose="020B0600040502020204" pitchFamily="34" charset="0"/>
              <a:buChar char="■"/>
            </a:pPr>
            <a:r>
              <a:rPr lang="fr-CH" altLang="fr-FR">
                <a:latin typeface="Cambria" panose="02040503050406030204" pitchFamily="18" charset="0"/>
                <a:ea typeface="ＭＳ Ｐゴシック" panose="020B0600070205080204" pitchFamily="34" charset="-128"/>
              </a:rPr>
              <a:t>qui est prête à l’aider, </a:t>
            </a:r>
          </a:p>
          <a:p>
            <a:pPr lvl="1" indent="-284163">
              <a:buSzTx/>
              <a:buFont typeface="Lucida Grande" panose="020B0600040502020204" pitchFamily="34" charset="0"/>
              <a:buChar char="■"/>
            </a:pPr>
            <a:r>
              <a:rPr lang="fr-CH" altLang="fr-FR">
                <a:latin typeface="Cambria" panose="02040503050406030204" pitchFamily="18" charset="0"/>
                <a:ea typeface="ＭＳ Ｐゴシック" panose="020B0600070205080204" pitchFamily="34" charset="-128"/>
              </a:rPr>
              <a:t>à le soutenir,</a:t>
            </a:r>
          </a:p>
          <a:p>
            <a:pPr lvl="1" indent="-284163">
              <a:buSzTx/>
              <a:buFont typeface="Lucida Grande" panose="020B0600040502020204" pitchFamily="34" charset="0"/>
              <a:buChar char="■"/>
            </a:pPr>
            <a:r>
              <a:rPr lang="fr-CH" altLang="fr-FR">
                <a:latin typeface="Cambria" panose="02040503050406030204" pitchFamily="18" charset="0"/>
                <a:ea typeface="ＭＳ Ｐゴシック" panose="020B0600070205080204" pitchFamily="34" charset="-128"/>
              </a:rPr>
              <a:t> à le guider. </a:t>
            </a:r>
          </a:p>
        </p:txBody>
      </p:sp>
      <p:sp>
        <p:nvSpPr>
          <p:cNvPr id="45058" name="Titre 1">
            <a:extLst>
              <a:ext uri="{FF2B5EF4-FFF2-40B4-BE49-F238E27FC236}">
                <a16:creationId xmlns:a16="http://schemas.microsoft.com/office/drawing/2014/main" id="{F316B044-4CE4-DD4A-962A-AB08D6D6FCBA}"/>
              </a:ext>
            </a:extLst>
          </p:cNvPr>
          <p:cNvSpPr>
            <a:spLocks noGrp="1"/>
          </p:cNvSpPr>
          <p:nvPr>
            <p:ph type="title"/>
          </p:nvPr>
        </p:nvSpPr>
        <p:spPr bwMode="auto">
          <a:xfrm>
            <a:off x="1066800" y="279400"/>
            <a:ext cx="3871913" cy="563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r>
              <a:rPr lang="fr-CH" altLang="fr-FR">
                <a:ea typeface="ＭＳ Ｐゴシック" panose="020B0600070205080204" pitchFamily="34" charset="-128"/>
              </a:rPr>
              <a:t>Se laisser guider</a:t>
            </a:r>
            <a:endParaRPr lang="fr-FR" altLang="fr-FR">
              <a:ea typeface="ＭＳ Ｐゴシック" panose="020B0600070205080204" pitchFamily="34" charset="-128"/>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Espace réservé pour une image  7">
            <a:extLst>
              <a:ext uri="{FF2B5EF4-FFF2-40B4-BE49-F238E27FC236}">
                <a16:creationId xmlns:a16="http://schemas.microsoft.com/office/drawing/2014/main" id="{D7E72321-9302-5344-BE61-5A0237173542}"/>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56" b="156"/>
          <a:stretch>
            <a:fillRect/>
          </a:stretch>
        </p:blipFill>
        <p:spPr bwMode="auto">
          <a:xfrm>
            <a:off x="508000" y="3338513"/>
            <a:ext cx="4159250" cy="2976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2" name="Espace réservé du texte 5">
            <a:extLst>
              <a:ext uri="{FF2B5EF4-FFF2-40B4-BE49-F238E27FC236}">
                <a16:creationId xmlns:a16="http://schemas.microsoft.com/office/drawing/2014/main" id="{B6B1D0E5-9B3D-9346-A579-8B8D295551E1}"/>
              </a:ext>
            </a:extLst>
          </p:cNvPr>
          <p:cNvSpPr>
            <a:spLocks noGrp="1"/>
          </p:cNvSpPr>
          <p:nvPr>
            <p:ph type="body" sz="quarter" idx="12"/>
          </p:nvPr>
        </p:nvSpPr>
        <p:spPr bwMode="auto">
          <a:xfrm>
            <a:off x="579438" y="1058863"/>
            <a:ext cx="5902325" cy="19891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fr-CH" altLang="fr-FR">
                <a:latin typeface="Cambria" panose="02040503050406030204" pitchFamily="18" charset="0"/>
                <a:ea typeface="ＭＳ Ｐゴシック" panose="020B0600070205080204" pitchFamily="34" charset="-128"/>
              </a:rPr>
              <a:t>Rapprochons-nous de notre Père céleste, c’est seulement en étant tout près de Lui que nous comprendrons ses instructions et ses encouragements.</a:t>
            </a:r>
            <a:endParaRPr lang="fr-FR" altLang="fr-FR">
              <a:latin typeface="Cambria" panose="02040503050406030204" pitchFamily="18" charset="0"/>
              <a:ea typeface="ＭＳ Ｐゴシック" panose="020B0600070205080204" pitchFamily="34" charset="-128"/>
            </a:endParaRPr>
          </a:p>
          <a:p>
            <a:r>
              <a:rPr lang="fr-FR" altLang="fr-FR">
                <a:latin typeface="Cambria" panose="02040503050406030204" pitchFamily="18" charset="0"/>
                <a:ea typeface="ＭＳ Ｐゴシック" panose="020B0600070205080204" pitchFamily="34" charset="-128"/>
              </a:rPr>
              <a:t> </a:t>
            </a:r>
          </a:p>
        </p:txBody>
      </p:sp>
      <p:sp>
        <p:nvSpPr>
          <p:cNvPr id="46083" name="Titre 4">
            <a:extLst>
              <a:ext uri="{FF2B5EF4-FFF2-40B4-BE49-F238E27FC236}">
                <a16:creationId xmlns:a16="http://schemas.microsoft.com/office/drawing/2014/main" id="{27157F44-8D71-A749-A9C3-079F53F692D2}"/>
              </a:ext>
            </a:extLst>
          </p:cNvPr>
          <p:cNvSpPr>
            <a:spLocks noGrp="1"/>
          </p:cNvSpPr>
          <p:nvPr>
            <p:ph type="title"/>
          </p:nvPr>
        </p:nvSpPr>
        <p:spPr bwMode="auto">
          <a:xfrm>
            <a:off x="1066800" y="449263"/>
            <a:ext cx="3871913" cy="563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endParaRPr lang="fr-FR" altLang="fr-FR">
              <a:ea typeface="ＭＳ Ｐゴシック" panose="020B0600070205080204" pitchFamily="34" charset="-128"/>
            </a:endParaRPr>
          </a:p>
        </p:txBody>
      </p:sp>
      <p:sp>
        <p:nvSpPr>
          <p:cNvPr id="9" name="Text Box 13">
            <a:extLst>
              <a:ext uri="{FF2B5EF4-FFF2-40B4-BE49-F238E27FC236}">
                <a16:creationId xmlns:a16="http://schemas.microsoft.com/office/drawing/2014/main" id="{573DB264-1037-F647-805E-05FB80152274}"/>
              </a:ext>
            </a:extLst>
          </p:cNvPr>
          <p:cNvSpPr txBox="1">
            <a:spLocks noChangeArrowheads="1"/>
          </p:cNvSpPr>
          <p:nvPr/>
        </p:nvSpPr>
        <p:spPr bwMode="auto">
          <a:xfrm>
            <a:off x="4305300" y="6334125"/>
            <a:ext cx="36195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defRPr/>
            </a:pPr>
            <a:r>
              <a:rPr lang="fr-CH" sz="1200" dirty="0">
                <a:solidFill>
                  <a:srgbClr val="4D4D4D"/>
                </a:solidFill>
                <a:latin typeface="+mj-lt"/>
              </a:rPr>
              <a:t>TP</a:t>
            </a:r>
            <a:endParaRPr lang="fr-FR" sz="1200" dirty="0">
              <a:solidFill>
                <a:srgbClr val="4D4D4D"/>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4CA1EDD3-7201-0B4B-AC97-CB4D3B22E5EB}"/>
              </a:ext>
            </a:extLst>
          </p:cNvPr>
          <p:cNvSpPr>
            <a:spLocks noGrp="1"/>
          </p:cNvSpPr>
          <p:nvPr>
            <p:ph type="body" sz="quarter" idx="12"/>
          </p:nvPr>
        </p:nvSpPr>
        <p:spPr>
          <a:xfrm>
            <a:off x="161925" y="1058863"/>
            <a:ext cx="8786813" cy="5172075"/>
          </a:xfrm>
        </p:spPr>
        <p:txBody>
          <a:bodyPr wrap="square" lIns="91440" tIns="45720" rIns="91440" bIns="45720" numCol="1" anchor="t" anchorCtr="0" compatLnSpc="1">
            <a:prstTxWarp prst="textNoShape">
              <a:avLst/>
            </a:prstTxWarp>
          </a:bodyPr>
          <a:lstStyle/>
          <a:p>
            <a:r>
              <a:rPr lang="fr-CH" altLang="fr-FR">
                <a:solidFill>
                  <a:srgbClr val="404040"/>
                </a:solidFill>
                <a:latin typeface="Cambria" panose="02040503050406030204" pitchFamily="18" charset="0"/>
                <a:ea typeface="ＭＳ Ｐゴシック" panose="020B0600070205080204" pitchFamily="34" charset="-128"/>
              </a:rPr>
              <a:t>L'Eternel avait donné la loi à Moïse. </a:t>
            </a:r>
          </a:p>
          <a:p>
            <a:r>
              <a:rPr lang="fr-CH" altLang="fr-FR">
                <a:solidFill>
                  <a:srgbClr val="404040"/>
                </a:solidFill>
                <a:latin typeface="Cambria" panose="02040503050406030204" pitchFamily="18" charset="0"/>
                <a:ea typeface="ＭＳ Ｐゴシック" panose="020B0600070205080204" pitchFamily="34" charset="-128"/>
              </a:rPr>
              <a:t>Josué ne doit pas la laisser de côté:</a:t>
            </a:r>
            <a:endParaRPr lang="fr-FR" altLang="fr-FR">
              <a:solidFill>
                <a:srgbClr val="404040"/>
              </a:solidFill>
              <a:latin typeface="Cambria" panose="02040503050406030204" pitchFamily="18" charset="0"/>
              <a:ea typeface="ＭＳ Ｐゴシック" panose="020B0600070205080204" pitchFamily="34" charset="-128"/>
            </a:endParaRPr>
          </a:p>
          <a:p>
            <a:pPr lvl="2"/>
            <a:r>
              <a:rPr lang="fr-CH" altLang="fr-FR">
                <a:latin typeface="Cambria" panose="02040503050406030204" pitchFamily="18" charset="0"/>
                <a:ea typeface="ＭＳ Ｐゴシック" panose="020B0600070205080204" pitchFamily="34" charset="-128"/>
              </a:rPr>
              <a:t>Que ce livre de la loi ne s'éloigne point de ta bouche; médite-le jour et nuit, pour agir fidèlement selon tout ce qui y est écrit; car c'est alors que tu auras du succès dans tes entreprises, c'est alors que tu réussiras. Jos 1,8</a:t>
            </a:r>
          </a:p>
        </p:txBody>
      </p:sp>
      <p:pic>
        <p:nvPicPr>
          <p:cNvPr id="47106" name="Espace réservé pour une image  2">
            <a:extLst>
              <a:ext uri="{FF2B5EF4-FFF2-40B4-BE49-F238E27FC236}">
                <a16:creationId xmlns:a16="http://schemas.microsoft.com/office/drawing/2014/main" id="{6270B89F-7BA2-264E-9642-78CA1B5220DB}"/>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bwMode="auto">
          <a:xfrm>
            <a:off x="-22225" y="3900488"/>
            <a:ext cx="9166225" cy="29860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Espace réservé pour une image  3">
            <a:extLst>
              <a:ext uri="{FF2B5EF4-FFF2-40B4-BE49-F238E27FC236}">
                <a16:creationId xmlns:a16="http://schemas.microsoft.com/office/drawing/2014/main" id="{B90AB5FF-D8FB-C44A-BBDD-7D25BB7BCA56}"/>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Text Placeholder 18">
            <a:extLst>
              <a:ext uri="{FF2B5EF4-FFF2-40B4-BE49-F238E27FC236}">
                <a16:creationId xmlns:a16="http://schemas.microsoft.com/office/drawing/2014/main" id="{1727B739-5B79-4345-AB18-E6C245CEAA0B}"/>
              </a:ext>
            </a:extLst>
          </p:cNvPr>
          <p:cNvSpPr txBox="1">
            <a:spLocks/>
          </p:cNvSpPr>
          <p:nvPr/>
        </p:nvSpPr>
        <p:spPr bwMode="auto">
          <a:xfrm>
            <a:off x="336550" y="1846263"/>
            <a:ext cx="71818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Rockwell" panose="02060603020205020403" pitchFamily="18" charset="77"/>
                <a:ea typeface="ＭＳ Ｐゴシック" panose="020B0600070205080204" pitchFamily="34" charset="-128"/>
              </a:defRPr>
            </a:lvl1pPr>
            <a:lvl2pPr marL="742950" indent="-285750" eaLnBrk="0" hangingPunct="0">
              <a:defRPr sz="2400">
                <a:solidFill>
                  <a:schemeClr val="tx1"/>
                </a:solidFill>
                <a:latin typeface="Rockwell" panose="02060603020205020403" pitchFamily="18" charset="77"/>
                <a:ea typeface="ＭＳ Ｐゴシック" panose="020B0600070205080204" pitchFamily="34" charset="-128"/>
              </a:defRPr>
            </a:lvl2pPr>
            <a:lvl3pPr marL="1143000" indent="-228600" eaLnBrk="0" hangingPunct="0">
              <a:defRPr sz="2400">
                <a:solidFill>
                  <a:schemeClr val="tx1"/>
                </a:solidFill>
                <a:latin typeface="Rockwell" panose="02060603020205020403" pitchFamily="18" charset="77"/>
                <a:ea typeface="ＭＳ Ｐゴシック" panose="020B0600070205080204" pitchFamily="34" charset="-128"/>
              </a:defRPr>
            </a:lvl3pPr>
            <a:lvl4pPr marL="1600200" indent="-228600" eaLnBrk="0" hangingPunct="0">
              <a:defRPr sz="2400">
                <a:solidFill>
                  <a:schemeClr val="tx1"/>
                </a:solidFill>
                <a:latin typeface="Rockwell" panose="02060603020205020403" pitchFamily="18" charset="77"/>
                <a:ea typeface="ＭＳ Ｐゴシック" panose="020B0600070205080204" pitchFamily="34" charset="-128"/>
              </a:defRPr>
            </a:lvl4pPr>
            <a:lvl5pPr marL="2057400" indent="-228600" eaLnBrk="0" hangingPunct="0">
              <a:defRPr sz="2400">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9pPr>
          </a:lstStyle>
          <a:p>
            <a:pPr>
              <a:spcBef>
                <a:spcPct val="20000"/>
              </a:spcBef>
            </a:pPr>
            <a:r>
              <a:rPr kumimoji="1" lang="en-US" altLang="fr-FR" sz="3200" b="1">
                <a:solidFill>
                  <a:schemeClr val="bg1"/>
                </a:solidFill>
                <a:latin typeface="Cambria" panose="02040503050406030204" pitchFamily="18" charset="0"/>
              </a:rPr>
              <a:t>Titre chronologie</a:t>
            </a:r>
          </a:p>
        </p:txBody>
      </p:sp>
      <p:grpSp>
        <p:nvGrpSpPr>
          <p:cNvPr id="29699" name="Group 62">
            <a:extLst>
              <a:ext uri="{FF2B5EF4-FFF2-40B4-BE49-F238E27FC236}">
                <a16:creationId xmlns:a16="http://schemas.microsoft.com/office/drawing/2014/main" id="{91B2ACC9-B84D-134B-96E6-CFBF83C1CB2E}"/>
              </a:ext>
            </a:extLst>
          </p:cNvPr>
          <p:cNvGrpSpPr>
            <a:grpSpLocks/>
          </p:cNvGrpSpPr>
          <p:nvPr/>
        </p:nvGrpSpPr>
        <p:grpSpPr bwMode="auto">
          <a:xfrm>
            <a:off x="7346950" y="2273300"/>
            <a:ext cx="1412875" cy="519113"/>
            <a:chOff x="7347379" y="2273089"/>
            <a:chExt cx="1413157" cy="518724"/>
          </a:xfrm>
        </p:grpSpPr>
        <p:pic>
          <p:nvPicPr>
            <p:cNvPr id="29716" name="Picture 42">
              <a:extLst>
                <a:ext uri="{FF2B5EF4-FFF2-40B4-BE49-F238E27FC236}">
                  <a16:creationId xmlns:a16="http://schemas.microsoft.com/office/drawing/2014/main" id="{C52EC059-3EE7-B148-A4B5-7DEFCC0C45B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V="1">
              <a:off x="8557336" y="2360012"/>
              <a:ext cx="203200" cy="431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17" name="TextBox 43">
              <a:extLst>
                <a:ext uri="{FF2B5EF4-FFF2-40B4-BE49-F238E27FC236}">
                  <a16:creationId xmlns:a16="http://schemas.microsoft.com/office/drawing/2014/main" id="{58E75C80-610D-3C42-8073-502B46E29B88}"/>
                </a:ext>
              </a:extLst>
            </p:cNvPr>
            <p:cNvSpPr txBox="1">
              <a:spLocks noChangeArrowheads="1"/>
            </p:cNvSpPr>
            <p:nvPr/>
          </p:nvSpPr>
          <p:spPr bwMode="auto">
            <a:xfrm>
              <a:off x="7347379" y="2273089"/>
              <a:ext cx="14047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panose="02060603020205020403" pitchFamily="18" charset="77"/>
                  <a:ea typeface="ＭＳ Ｐゴシック" panose="020B0600070205080204" pitchFamily="34" charset="-128"/>
                </a:defRPr>
              </a:lvl1pPr>
              <a:lvl2pPr marL="742950" indent="-285750" eaLnBrk="0" hangingPunct="0">
                <a:defRPr sz="2400">
                  <a:solidFill>
                    <a:schemeClr val="tx1"/>
                  </a:solidFill>
                  <a:latin typeface="Rockwell" panose="02060603020205020403" pitchFamily="18" charset="77"/>
                  <a:ea typeface="ＭＳ Ｐゴシック" panose="020B0600070205080204" pitchFamily="34" charset="-128"/>
                </a:defRPr>
              </a:lvl2pPr>
              <a:lvl3pPr marL="1143000" indent="-228600" eaLnBrk="0" hangingPunct="0">
                <a:defRPr sz="2400">
                  <a:solidFill>
                    <a:schemeClr val="tx1"/>
                  </a:solidFill>
                  <a:latin typeface="Rockwell" panose="02060603020205020403" pitchFamily="18" charset="77"/>
                  <a:ea typeface="ＭＳ Ｐゴシック" panose="020B0600070205080204" pitchFamily="34" charset="-128"/>
                </a:defRPr>
              </a:lvl3pPr>
              <a:lvl4pPr marL="1600200" indent="-228600" eaLnBrk="0" hangingPunct="0">
                <a:defRPr sz="2400">
                  <a:solidFill>
                    <a:schemeClr val="tx1"/>
                  </a:solidFill>
                  <a:latin typeface="Rockwell" panose="02060603020205020403" pitchFamily="18" charset="77"/>
                  <a:ea typeface="ＭＳ Ｐゴシック" panose="020B0600070205080204" pitchFamily="34" charset="-128"/>
                </a:defRPr>
              </a:lvl4pPr>
              <a:lvl5pPr marL="2057400" indent="-228600" eaLnBrk="0" hangingPunct="0">
                <a:defRPr sz="2400">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9pPr>
            </a:lstStyle>
            <a:p>
              <a:pPr eaLnBrk="1" hangingPunct="1"/>
              <a:r>
                <a:rPr lang="en-US" altLang="fr-FR" sz="1600">
                  <a:solidFill>
                    <a:schemeClr val="bg1"/>
                  </a:solidFill>
                  <a:latin typeface="Cambria" panose="02040503050406030204" pitchFamily="18" charset="0"/>
                </a:rPr>
                <a:t>JESUS CHRIST</a:t>
              </a:r>
            </a:p>
          </p:txBody>
        </p:sp>
      </p:grpSp>
      <p:sp>
        <p:nvSpPr>
          <p:cNvPr id="29700" name="TextBox 44">
            <a:extLst>
              <a:ext uri="{FF2B5EF4-FFF2-40B4-BE49-F238E27FC236}">
                <a16:creationId xmlns:a16="http://schemas.microsoft.com/office/drawing/2014/main" id="{ADE46324-34DD-1C49-9DD2-692885CBE823}"/>
              </a:ext>
            </a:extLst>
          </p:cNvPr>
          <p:cNvSpPr txBox="1">
            <a:spLocks noChangeArrowheads="1"/>
          </p:cNvSpPr>
          <p:nvPr/>
        </p:nvSpPr>
        <p:spPr bwMode="auto">
          <a:xfrm>
            <a:off x="404813" y="2925763"/>
            <a:ext cx="116046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panose="02060603020205020403" pitchFamily="18" charset="77"/>
                <a:ea typeface="ＭＳ Ｐゴシック" panose="020B0600070205080204" pitchFamily="34" charset="-128"/>
              </a:defRPr>
            </a:lvl1pPr>
            <a:lvl2pPr marL="742950" indent="-285750" eaLnBrk="0" hangingPunct="0">
              <a:defRPr sz="2400">
                <a:solidFill>
                  <a:schemeClr val="tx1"/>
                </a:solidFill>
                <a:latin typeface="Rockwell" panose="02060603020205020403" pitchFamily="18" charset="77"/>
                <a:ea typeface="ＭＳ Ｐゴシック" panose="020B0600070205080204" pitchFamily="34" charset="-128"/>
              </a:defRPr>
            </a:lvl2pPr>
            <a:lvl3pPr marL="1143000" indent="-228600" eaLnBrk="0" hangingPunct="0">
              <a:defRPr sz="2400">
                <a:solidFill>
                  <a:schemeClr val="tx1"/>
                </a:solidFill>
                <a:latin typeface="Rockwell" panose="02060603020205020403" pitchFamily="18" charset="77"/>
                <a:ea typeface="ＭＳ Ｐゴシック" panose="020B0600070205080204" pitchFamily="34" charset="-128"/>
              </a:defRPr>
            </a:lvl3pPr>
            <a:lvl4pPr marL="1600200" indent="-228600" eaLnBrk="0" hangingPunct="0">
              <a:defRPr sz="2400">
                <a:solidFill>
                  <a:schemeClr val="tx1"/>
                </a:solidFill>
                <a:latin typeface="Rockwell" panose="02060603020205020403" pitchFamily="18" charset="77"/>
                <a:ea typeface="ＭＳ Ｐゴシック" panose="020B0600070205080204" pitchFamily="34" charset="-128"/>
              </a:defRPr>
            </a:lvl4pPr>
            <a:lvl5pPr marL="2057400" indent="-228600" eaLnBrk="0" hangingPunct="0">
              <a:defRPr sz="2400">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9pPr>
          </a:lstStyle>
          <a:p>
            <a:pPr algn="ctr" eaLnBrk="1" hangingPunct="1"/>
            <a:r>
              <a:rPr lang="en-US" altLang="fr-FR" sz="1000">
                <a:solidFill>
                  <a:srgbClr val="FFFFFF"/>
                </a:solidFill>
              </a:rPr>
              <a:t>300 ans</a:t>
            </a:r>
          </a:p>
        </p:txBody>
      </p:sp>
      <p:sp>
        <p:nvSpPr>
          <p:cNvPr id="29701" name="TextBox 45">
            <a:extLst>
              <a:ext uri="{FF2B5EF4-FFF2-40B4-BE49-F238E27FC236}">
                <a16:creationId xmlns:a16="http://schemas.microsoft.com/office/drawing/2014/main" id="{85822B31-1301-CC48-BDAD-5E8D84011CDC}"/>
              </a:ext>
            </a:extLst>
          </p:cNvPr>
          <p:cNvSpPr txBox="1">
            <a:spLocks noChangeArrowheads="1"/>
          </p:cNvSpPr>
          <p:nvPr/>
        </p:nvSpPr>
        <p:spPr bwMode="auto">
          <a:xfrm>
            <a:off x="1641475" y="2925763"/>
            <a:ext cx="11588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panose="02060603020205020403" pitchFamily="18" charset="77"/>
                <a:ea typeface="ＭＳ Ｐゴシック" panose="020B0600070205080204" pitchFamily="34" charset="-128"/>
              </a:defRPr>
            </a:lvl1pPr>
            <a:lvl2pPr marL="742950" indent="-285750" eaLnBrk="0" hangingPunct="0">
              <a:defRPr sz="2400">
                <a:solidFill>
                  <a:schemeClr val="tx1"/>
                </a:solidFill>
                <a:latin typeface="Rockwell" panose="02060603020205020403" pitchFamily="18" charset="77"/>
                <a:ea typeface="ＭＳ Ｐゴシック" panose="020B0600070205080204" pitchFamily="34" charset="-128"/>
              </a:defRPr>
            </a:lvl2pPr>
            <a:lvl3pPr marL="1143000" indent="-228600" eaLnBrk="0" hangingPunct="0">
              <a:defRPr sz="2400">
                <a:solidFill>
                  <a:schemeClr val="tx1"/>
                </a:solidFill>
                <a:latin typeface="Rockwell" panose="02060603020205020403" pitchFamily="18" charset="77"/>
                <a:ea typeface="ＭＳ Ｐゴシック" panose="020B0600070205080204" pitchFamily="34" charset="-128"/>
              </a:defRPr>
            </a:lvl3pPr>
            <a:lvl4pPr marL="1600200" indent="-228600" eaLnBrk="0" hangingPunct="0">
              <a:defRPr sz="2400">
                <a:solidFill>
                  <a:schemeClr val="tx1"/>
                </a:solidFill>
                <a:latin typeface="Rockwell" panose="02060603020205020403" pitchFamily="18" charset="77"/>
                <a:ea typeface="ＭＳ Ｐゴシック" panose="020B0600070205080204" pitchFamily="34" charset="-128"/>
              </a:defRPr>
            </a:lvl4pPr>
            <a:lvl5pPr marL="2057400" indent="-228600" eaLnBrk="0" hangingPunct="0">
              <a:defRPr sz="2400">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9pPr>
          </a:lstStyle>
          <a:p>
            <a:pPr algn="ctr" eaLnBrk="1" hangingPunct="1"/>
            <a:r>
              <a:rPr lang="en-US" altLang="fr-FR" sz="1000">
                <a:solidFill>
                  <a:srgbClr val="FFFFFF"/>
                </a:solidFill>
              </a:rPr>
              <a:t>400 ans</a:t>
            </a:r>
          </a:p>
        </p:txBody>
      </p:sp>
      <p:sp>
        <p:nvSpPr>
          <p:cNvPr id="29702" name="TextBox 46">
            <a:extLst>
              <a:ext uri="{FF2B5EF4-FFF2-40B4-BE49-F238E27FC236}">
                <a16:creationId xmlns:a16="http://schemas.microsoft.com/office/drawing/2014/main" id="{748B1CCC-030C-F644-B645-94C393BA417E}"/>
              </a:ext>
            </a:extLst>
          </p:cNvPr>
          <p:cNvSpPr txBox="1">
            <a:spLocks noChangeArrowheads="1"/>
          </p:cNvSpPr>
          <p:nvPr/>
        </p:nvSpPr>
        <p:spPr bwMode="auto">
          <a:xfrm>
            <a:off x="2800350" y="2925763"/>
            <a:ext cx="6858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panose="02060603020205020403" pitchFamily="18" charset="77"/>
                <a:ea typeface="ＭＳ Ｐゴシック" panose="020B0600070205080204" pitchFamily="34" charset="-128"/>
              </a:defRPr>
            </a:lvl1pPr>
            <a:lvl2pPr marL="742950" indent="-285750" eaLnBrk="0" hangingPunct="0">
              <a:defRPr sz="2400">
                <a:solidFill>
                  <a:schemeClr val="tx1"/>
                </a:solidFill>
                <a:latin typeface="Rockwell" panose="02060603020205020403" pitchFamily="18" charset="77"/>
                <a:ea typeface="ＭＳ Ｐゴシック" panose="020B0600070205080204" pitchFamily="34" charset="-128"/>
              </a:defRPr>
            </a:lvl2pPr>
            <a:lvl3pPr marL="1143000" indent="-228600" eaLnBrk="0" hangingPunct="0">
              <a:defRPr sz="2400">
                <a:solidFill>
                  <a:schemeClr val="tx1"/>
                </a:solidFill>
                <a:latin typeface="Rockwell" panose="02060603020205020403" pitchFamily="18" charset="77"/>
                <a:ea typeface="ＭＳ Ｐゴシック" panose="020B0600070205080204" pitchFamily="34" charset="-128"/>
              </a:defRPr>
            </a:lvl3pPr>
            <a:lvl4pPr marL="1600200" indent="-228600" eaLnBrk="0" hangingPunct="0">
              <a:defRPr sz="2400">
                <a:solidFill>
                  <a:schemeClr val="tx1"/>
                </a:solidFill>
                <a:latin typeface="Rockwell" panose="02060603020205020403" pitchFamily="18" charset="77"/>
                <a:ea typeface="ＭＳ Ｐゴシック" panose="020B0600070205080204" pitchFamily="34" charset="-128"/>
              </a:defRPr>
            </a:lvl4pPr>
            <a:lvl5pPr marL="2057400" indent="-228600" eaLnBrk="0" hangingPunct="0">
              <a:defRPr sz="2400">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9pPr>
          </a:lstStyle>
          <a:p>
            <a:pPr algn="ctr" eaLnBrk="1" hangingPunct="1"/>
            <a:r>
              <a:rPr lang="en-US" altLang="fr-FR" sz="1000">
                <a:solidFill>
                  <a:srgbClr val="FFFFFF"/>
                </a:solidFill>
              </a:rPr>
              <a:t>40 ans</a:t>
            </a:r>
          </a:p>
        </p:txBody>
      </p:sp>
      <p:sp>
        <p:nvSpPr>
          <p:cNvPr id="29703" name="TextBox 47">
            <a:extLst>
              <a:ext uri="{FF2B5EF4-FFF2-40B4-BE49-F238E27FC236}">
                <a16:creationId xmlns:a16="http://schemas.microsoft.com/office/drawing/2014/main" id="{077C6049-FF5B-624F-B7A4-6BEC7961FEC0}"/>
              </a:ext>
            </a:extLst>
          </p:cNvPr>
          <p:cNvSpPr txBox="1">
            <a:spLocks noChangeArrowheads="1"/>
          </p:cNvSpPr>
          <p:nvPr/>
        </p:nvSpPr>
        <p:spPr bwMode="auto">
          <a:xfrm>
            <a:off x="3546475" y="2925763"/>
            <a:ext cx="11334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panose="02060603020205020403" pitchFamily="18" charset="77"/>
                <a:ea typeface="ＭＳ Ｐゴシック" panose="020B0600070205080204" pitchFamily="34" charset="-128"/>
              </a:defRPr>
            </a:lvl1pPr>
            <a:lvl2pPr marL="742950" indent="-285750" eaLnBrk="0" hangingPunct="0">
              <a:defRPr sz="2400">
                <a:solidFill>
                  <a:schemeClr val="tx1"/>
                </a:solidFill>
                <a:latin typeface="Rockwell" panose="02060603020205020403" pitchFamily="18" charset="77"/>
                <a:ea typeface="ＭＳ Ｐゴシック" panose="020B0600070205080204" pitchFamily="34" charset="-128"/>
              </a:defRPr>
            </a:lvl2pPr>
            <a:lvl3pPr marL="1143000" indent="-228600" eaLnBrk="0" hangingPunct="0">
              <a:defRPr sz="2400">
                <a:solidFill>
                  <a:schemeClr val="tx1"/>
                </a:solidFill>
                <a:latin typeface="Rockwell" panose="02060603020205020403" pitchFamily="18" charset="77"/>
                <a:ea typeface="ＭＳ Ｐゴシック" panose="020B0600070205080204" pitchFamily="34" charset="-128"/>
              </a:defRPr>
            </a:lvl3pPr>
            <a:lvl4pPr marL="1600200" indent="-228600" eaLnBrk="0" hangingPunct="0">
              <a:defRPr sz="2400">
                <a:solidFill>
                  <a:schemeClr val="tx1"/>
                </a:solidFill>
                <a:latin typeface="Rockwell" panose="02060603020205020403" pitchFamily="18" charset="77"/>
                <a:ea typeface="ＭＳ Ｐゴシック" panose="020B0600070205080204" pitchFamily="34" charset="-128"/>
              </a:defRPr>
            </a:lvl4pPr>
            <a:lvl5pPr marL="2057400" indent="-228600" eaLnBrk="0" hangingPunct="0">
              <a:defRPr sz="2400">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9pPr>
          </a:lstStyle>
          <a:p>
            <a:pPr algn="ctr" eaLnBrk="1" hangingPunct="1"/>
            <a:r>
              <a:rPr lang="en-US" altLang="fr-FR" sz="1000">
                <a:solidFill>
                  <a:srgbClr val="FFFFFF"/>
                </a:solidFill>
              </a:rPr>
              <a:t>360 ans</a:t>
            </a:r>
          </a:p>
        </p:txBody>
      </p:sp>
      <p:sp>
        <p:nvSpPr>
          <p:cNvPr id="29704" name="TextBox 48">
            <a:extLst>
              <a:ext uri="{FF2B5EF4-FFF2-40B4-BE49-F238E27FC236}">
                <a16:creationId xmlns:a16="http://schemas.microsoft.com/office/drawing/2014/main" id="{CABAAE79-16AC-DE48-B7C2-38CF800C3383}"/>
              </a:ext>
            </a:extLst>
          </p:cNvPr>
          <p:cNvSpPr txBox="1">
            <a:spLocks noChangeArrowheads="1"/>
          </p:cNvSpPr>
          <p:nvPr/>
        </p:nvSpPr>
        <p:spPr bwMode="auto">
          <a:xfrm>
            <a:off x="4679950" y="2925763"/>
            <a:ext cx="88106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panose="02060603020205020403" pitchFamily="18" charset="77"/>
                <a:ea typeface="ＭＳ Ｐゴシック" panose="020B0600070205080204" pitchFamily="34" charset="-128"/>
              </a:defRPr>
            </a:lvl1pPr>
            <a:lvl2pPr marL="742950" indent="-285750" eaLnBrk="0" hangingPunct="0">
              <a:defRPr sz="2400">
                <a:solidFill>
                  <a:schemeClr val="tx1"/>
                </a:solidFill>
                <a:latin typeface="Rockwell" panose="02060603020205020403" pitchFamily="18" charset="77"/>
                <a:ea typeface="ＭＳ Ｐゴシック" panose="020B0600070205080204" pitchFamily="34" charset="-128"/>
              </a:defRPr>
            </a:lvl2pPr>
            <a:lvl3pPr marL="1143000" indent="-228600" eaLnBrk="0" hangingPunct="0">
              <a:defRPr sz="2400">
                <a:solidFill>
                  <a:schemeClr val="tx1"/>
                </a:solidFill>
                <a:latin typeface="Rockwell" panose="02060603020205020403" pitchFamily="18" charset="77"/>
                <a:ea typeface="ＭＳ Ｐゴシック" panose="020B0600070205080204" pitchFamily="34" charset="-128"/>
              </a:defRPr>
            </a:lvl3pPr>
            <a:lvl4pPr marL="1600200" indent="-228600" eaLnBrk="0" hangingPunct="0">
              <a:defRPr sz="2400">
                <a:solidFill>
                  <a:schemeClr val="tx1"/>
                </a:solidFill>
                <a:latin typeface="Rockwell" panose="02060603020205020403" pitchFamily="18" charset="77"/>
                <a:ea typeface="ＭＳ Ｐゴシック" panose="020B0600070205080204" pitchFamily="34" charset="-128"/>
              </a:defRPr>
            </a:lvl4pPr>
            <a:lvl5pPr marL="2057400" indent="-228600" eaLnBrk="0" hangingPunct="0">
              <a:defRPr sz="2400">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9pPr>
          </a:lstStyle>
          <a:p>
            <a:pPr algn="ctr" eaLnBrk="1" hangingPunct="1"/>
            <a:r>
              <a:rPr lang="en-US" altLang="fr-FR" sz="1000">
                <a:solidFill>
                  <a:srgbClr val="FFFFFF"/>
                </a:solidFill>
              </a:rPr>
              <a:t>120 ans</a:t>
            </a:r>
          </a:p>
        </p:txBody>
      </p:sp>
      <p:sp>
        <p:nvSpPr>
          <p:cNvPr id="29705" name="TextBox 49">
            <a:extLst>
              <a:ext uri="{FF2B5EF4-FFF2-40B4-BE49-F238E27FC236}">
                <a16:creationId xmlns:a16="http://schemas.microsoft.com/office/drawing/2014/main" id="{63F29A09-D2AE-4D47-A113-F2D953FF404E}"/>
              </a:ext>
            </a:extLst>
          </p:cNvPr>
          <p:cNvSpPr txBox="1">
            <a:spLocks noChangeArrowheads="1"/>
          </p:cNvSpPr>
          <p:nvPr/>
        </p:nvSpPr>
        <p:spPr bwMode="auto">
          <a:xfrm>
            <a:off x="5561013" y="3117850"/>
            <a:ext cx="1168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panose="02060603020205020403" pitchFamily="18" charset="77"/>
                <a:ea typeface="ＭＳ Ｐゴシック" panose="020B0600070205080204" pitchFamily="34" charset="-128"/>
              </a:defRPr>
            </a:lvl1pPr>
            <a:lvl2pPr marL="742950" indent="-285750" eaLnBrk="0" hangingPunct="0">
              <a:defRPr sz="2400">
                <a:solidFill>
                  <a:schemeClr val="tx1"/>
                </a:solidFill>
                <a:latin typeface="Rockwell" panose="02060603020205020403" pitchFamily="18" charset="77"/>
                <a:ea typeface="ＭＳ Ｐゴシック" panose="020B0600070205080204" pitchFamily="34" charset="-128"/>
              </a:defRPr>
            </a:lvl2pPr>
            <a:lvl3pPr marL="1143000" indent="-228600" eaLnBrk="0" hangingPunct="0">
              <a:defRPr sz="2400">
                <a:solidFill>
                  <a:schemeClr val="tx1"/>
                </a:solidFill>
                <a:latin typeface="Rockwell" panose="02060603020205020403" pitchFamily="18" charset="77"/>
                <a:ea typeface="ＭＳ Ｐゴシック" panose="020B0600070205080204" pitchFamily="34" charset="-128"/>
              </a:defRPr>
            </a:lvl3pPr>
            <a:lvl4pPr marL="1600200" indent="-228600" eaLnBrk="0" hangingPunct="0">
              <a:defRPr sz="2400">
                <a:solidFill>
                  <a:schemeClr val="tx1"/>
                </a:solidFill>
                <a:latin typeface="Rockwell" panose="02060603020205020403" pitchFamily="18" charset="77"/>
                <a:ea typeface="ＭＳ Ｐゴシック" panose="020B0600070205080204" pitchFamily="34" charset="-128"/>
              </a:defRPr>
            </a:lvl4pPr>
            <a:lvl5pPr marL="2057400" indent="-228600" eaLnBrk="0" hangingPunct="0">
              <a:defRPr sz="2400">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9pPr>
          </a:lstStyle>
          <a:p>
            <a:pPr algn="ctr" eaLnBrk="1" hangingPunct="1"/>
            <a:r>
              <a:rPr lang="en-US" altLang="fr-FR" sz="1000">
                <a:solidFill>
                  <a:srgbClr val="FFFFFF"/>
                </a:solidFill>
              </a:rPr>
              <a:t>330 ans</a:t>
            </a:r>
          </a:p>
        </p:txBody>
      </p:sp>
      <p:sp>
        <p:nvSpPr>
          <p:cNvPr id="29706" name="TextBox 50">
            <a:extLst>
              <a:ext uri="{FF2B5EF4-FFF2-40B4-BE49-F238E27FC236}">
                <a16:creationId xmlns:a16="http://schemas.microsoft.com/office/drawing/2014/main" id="{A4954F6C-3320-AE4C-BDF0-A0EB07388357}"/>
              </a:ext>
            </a:extLst>
          </p:cNvPr>
          <p:cNvSpPr txBox="1">
            <a:spLocks noChangeArrowheads="1"/>
          </p:cNvSpPr>
          <p:nvPr/>
        </p:nvSpPr>
        <p:spPr bwMode="auto">
          <a:xfrm>
            <a:off x="6831013" y="3117850"/>
            <a:ext cx="68738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panose="02060603020205020403" pitchFamily="18" charset="77"/>
                <a:ea typeface="ＭＳ Ｐゴシック" panose="020B0600070205080204" pitchFamily="34" charset="-128"/>
              </a:defRPr>
            </a:lvl1pPr>
            <a:lvl2pPr marL="742950" indent="-285750" eaLnBrk="0" hangingPunct="0">
              <a:defRPr sz="2400">
                <a:solidFill>
                  <a:schemeClr val="tx1"/>
                </a:solidFill>
                <a:latin typeface="Rockwell" panose="02060603020205020403" pitchFamily="18" charset="77"/>
                <a:ea typeface="ＭＳ Ｐゴシック" panose="020B0600070205080204" pitchFamily="34" charset="-128"/>
              </a:defRPr>
            </a:lvl2pPr>
            <a:lvl3pPr marL="1143000" indent="-228600" eaLnBrk="0" hangingPunct="0">
              <a:defRPr sz="2400">
                <a:solidFill>
                  <a:schemeClr val="tx1"/>
                </a:solidFill>
                <a:latin typeface="Rockwell" panose="02060603020205020403" pitchFamily="18" charset="77"/>
                <a:ea typeface="ＭＳ Ｐゴシック" panose="020B0600070205080204" pitchFamily="34" charset="-128"/>
              </a:defRPr>
            </a:lvl3pPr>
            <a:lvl4pPr marL="1600200" indent="-228600" eaLnBrk="0" hangingPunct="0">
              <a:defRPr sz="2400">
                <a:solidFill>
                  <a:schemeClr val="tx1"/>
                </a:solidFill>
                <a:latin typeface="Rockwell" panose="02060603020205020403" pitchFamily="18" charset="77"/>
                <a:ea typeface="ＭＳ Ｐゴシック" panose="020B0600070205080204" pitchFamily="34" charset="-128"/>
              </a:defRPr>
            </a:lvl4pPr>
            <a:lvl5pPr marL="2057400" indent="-228600" eaLnBrk="0" hangingPunct="0">
              <a:defRPr sz="2400">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9pPr>
          </a:lstStyle>
          <a:p>
            <a:pPr algn="ctr" eaLnBrk="1" hangingPunct="1"/>
            <a:r>
              <a:rPr lang="en-US" altLang="fr-FR" sz="1000">
                <a:solidFill>
                  <a:srgbClr val="FFFFFF"/>
                </a:solidFill>
              </a:rPr>
              <a:t>70 ans</a:t>
            </a:r>
          </a:p>
        </p:txBody>
      </p:sp>
      <p:sp>
        <p:nvSpPr>
          <p:cNvPr id="29707" name="TextBox 51">
            <a:extLst>
              <a:ext uri="{FF2B5EF4-FFF2-40B4-BE49-F238E27FC236}">
                <a16:creationId xmlns:a16="http://schemas.microsoft.com/office/drawing/2014/main" id="{BECF251E-9688-EC43-9BB8-00163EB59347}"/>
              </a:ext>
            </a:extLst>
          </p:cNvPr>
          <p:cNvSpPr txBox="1">
            <a:spLocks noChangeArrowheads="1"/>
          </p:cNvSpPr>
          <p:nvPr/>
        </p:nvSpPr>
        <p:spPr bwMode="auto">
          <a:xfrm>
            <a:off x="7585075" y="3117850"/>
            <a:ext cx="11334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panose="02060603020205020403" pitchFamily="18" charset="77"/>
                <a:ea typeface="ＭＳ Ｐゴシック" panose="020B0600070205080204" pitchFamily="34" charset="-128"/>
              </a:defRPr>
            </a:lvl1pPr>
            <a:lvl2pPr marL="742950" indent="-285750" eaLnBrk="0" hangingPunct="0">
              <a:defRPr sz="2400">
                <a:solidFill>
                  <a:schemeClr val="tx1"/>
                </a:solidFill>
                <a:latin typeface="Rockwell" panose="02060603020205020403" pitchFamily="18" charset="77"/>
                <a:ea typeface="ＭＳ Ｐゴシック" panose="020B0600070205080204" pitchFamily="34" charset="-128"/>
              </a:defRPr>
            </a:lvl2pPr>
            <a:lvl3pPr marL="1143000" indent="-228600" eaLnBrk="0" hangingPunct="0">
              <a:defRPr sz="2400">
                <a:solidFill>
                  <a:schemeClr val="tx1"/>
                </a:solidFill>
                <a:latin typeface="Rockwell" panose="02060603020205020403" pitchFamily="18" charset="77"/>
                <a:ea typeface="ＭＳ Ｐゴシック" panose="020B0600070205080204" pitchFamily="34" charset="-128"/>
              </a:defRPr>
            </a:lvl3pPr>
            <a:lvl4pPr marL="1600200" indent="-228600" eaLnBrk="0" hangingPunct="0">
              <a:defRPr sz="2400">
                <a:solidFill>
                  <a:schemeClr val="tx1"/>
                </a:solidFill>
                <a:latin typeface="Rockwell" panose="02060603020205020403" pitchFamily="18" charset="77"/>
                <a:ea typeface="ＭＳ Ｐゴシック" panose="020B0600070205080204" pitchFamily="34" charset="-128"/>
              </a:defRPr>
            </a:lvl4pPr>
            <a:lvl5pPr marL="2057400" indent="-228600" eaLnBrk="0" hangingPunct="0">
              <a:defRPr sz="2400">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9pPr>
          </a:lstStyle>
          <a:p>
            <a:pPr algn="ctr" eaLnBrk="1" hangingPunct="1"/>
            <a:r>
              <a:rPr lang="en-US" altLang="fr-FR" sz="1000">
                <a:solidFill>
                  <a:srgbClr val="FFFFFF"/>
                </a:solidFill>
              </a:rPr>
              <a:t>500 ans</a:t>
            </a:r>
          </a:p>
        </p:txBody>
      </p:sp>
      <p:sp>
        <p:nvSpPr>
          <p:cNvPr id="54" name="Rectangle 53">
            <a:extLst>
              <a:ext uri="{FF2B5EF4-FFF2-40B4-BE49-F238E27FC236}">
                <a16:creationId xmlns:a16="http://schemas.microsoft.com/office/drawing/2014/main" id="{E095B77A-8FB7-6D40-9FC0-7B69DF1026F8}"/>
              </a:ext>
            </a:extLst>
          </p:cNvPr>
          <p:cNvSpPr/>
          <p:nvPr/>
        </p:nvSpPr>
        <p:spPr>
          <a:xfrm>
            <a:off x="-1511300" y="328613"/>
            <a:ext cx="6107113" cy="882650"/>
          </a:xfrm>
          <a:prstGeom prst="rect">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3" name="Title 9">
            <a:extLst>
              <a:ext uri="{FF2B5EF4-FFF2-40B4-BE49-F238E27FC236}">
                <a16:creationId xmlns:a16="http://schemas.microsoft.com/office/drawing/2014/main" id="{DC0D6CB5-654B-DF4A-A013-EA3C691D1237}"/>
              </a:ext>
            </a:extLst>
          </p:cNvPr>
          <p:cNvSpPr txBox="1">
            <a:spLocks/>
          </p:cNvSpPr>
          <p:nvPr/>
        </p:nvSpPr>
        <p:spPr>
          <a:xfrm>
            <a:off x="146050" y="412750"/>
            <a:ext cx="8229600" cy="1038225"/>
          </a:xfrm>
          <a:prstGeom prst="rect">
            <a:avLst/>
          </a:prstGeom>
        </p:spPr>
        <p:txBody>
          <a:bodyPr/>
          <a:lstStyle>
            <a:lvl1pPr algn="l" rtl="0" eaLnBrk="0" fontAlgn="base" hangingPunct="0">
              <a:spcBef>
                <a:spcPct val="0"/>
              </a:spcBef>
              <a:spcAft>
                <a:spcPct val="0"/>
              </a:spcAft>
              <a:defRPr kumimoji="1" sz="3600" b="1" cap="all">
                <a:solidFill>
                  <a:schemeClr val="bg1"/>
                </a:solidFill>
                <a:latin typeface="Rockwell"/>
                <a:ea typeface="+mj-ea"/>
                <a:cs typeface="ヒラギノ角ゴ Pro W6" charset="0"/>
              </a:defRPr>
            </a:lvl1pPr>
            <a:lvl2pPr algn="l" rtl="0" eaLnBrk="0" fontAlgn="base" hangingPunct="0">
              <a:spcBef>
                <a:spcPct val="0"/>
              </a:spcBef>
              <a:spcAft>
                <a:spcPct val="0"/>
              </a:spcAft>
              <a:defRPr kumimoji="1" sz="3600" b="1">
                <a:solidFill>
                  <a:schemeClr val="bg1"/>
                </a:solidFill>
                <a:latin typeface="Kefa" charset="0"/>
                <a:ea typeface="ヒラギノ角ゴ Pro W6" pitchFamily="-92" charset="-128"/>
                <a:cs typeface="ヒラギノ角ゴ Pro W6" charset="0"/>
              </a:defRPr>
            </a:lvl2pPr>
            <a:lvl3pPr algn="l" rtl="0" eaLnBrk="0" fontAlgn="base" hangingPunct="0">
              <a:spcBef>
                <a:spcPct val="0"/>
              </a:spcBef>
              <a:spcAft>
                <a:spcPct val="0"/>
              </a:spcAft>
              <a:defRPr kumimoji="1" sz="3600" b="1">
                <a:solidFill>
                  <a:schemeClr val="bg1"/>
                </a:solidFill>
                <a:latin typeface="Kefa" charset="0"/>
                <a:ea typeface="ヒラギノ角ゴ Pro W6" pitchFamily="-92" charset="-128"/>
                <a:cs typeface="ヒラギノ角ゴ Pro W6" charset="0"/>
              </a:defRPr>
            </a:lvl3pPr>
            <a:lvl4pPr algn="l" rtl="0" eaLnBrk="0" fontAlgn="base" hangingPunct="0">
              <a:spcBef>
                <a:spcPct val="0"/>
              </a:spcBef>
              <a:spcAft>
                <a:spcPct val="0"/>
              </a:spcAft>
              <a:defRPr kumimoji="1" sz="3600" b="1">
                <a:solidFill>
                  <a:schemeClr val="bg1"/>
                </a:solidFill>
                <a:latin typeface="Kefa" charset="0"/>
                <a:ea typeface="ヒラギノ角ゴ Pro W6" pitchFamily="-92" charset="-128"/>
                <a:cs typeface="ヒラギノ角ゴ Pro W6" charset="0"/>
              </a:defRPr>
            </a:lvl4pPr>
            <a:lvl5pPr algn="l" rtl="0" eaLnBrk="0" fontAlgn="base" hangingPunct="0">
              <a:spcBef>
                <a:spcPct val="0"/>
              </a:spcBef>
              <a:spcAft>
                <a:spcPct val="0"/>
              </a:spcAft>
              <a:defRPr kumimoji="1" sz="3600" b="1">
                <a:solidFill>
                  <a:schemeClr val="bg1"/>
                </a:solidFill>
                <a:latin typeface="Kefa" charset="0"/>
                <a:ea typeface="ヒラギノ角ゴ Pro W6" pitchFamily="-92" charset="-128"/>
                <a:cs typeface="ヒラギノ角ゴ Pro W6" charset="0"/>
              </a:defRPr>
            </a:lvl5pPr>
            <a:lvl6pPr marL="457200" algn="ctr" rtl="0" fontAlgn="base">
              <a:spcBef>
                <a:spcPct val="0"/>
              </a:spcBef>
              <a:spcAft>
                <a:spcPct val="0"/>
              </a:spcAft>
              <a:defRPr kumimoji="1" sz="4400">
                <a:solidFill>
                  <a:schemeClr val="tx2"/>
                </a:solidFill>
                <a:latin typeface="Arial" charset="0"/>
                <a:ea typeface="ヒラギノ角ゴ Pro W6" pitchFamily="-92" charset="-128"/>
              </a:defRPr>
            </a:lvl6pPr>
            <a:lvl7pPr marL="914400" algn="ctr" rtl="0" fontAlgn="base">
              <a:spcBef>
                <a:spcPct val="0"/>
              </a:spcBef>
              <a:spcAft>
                <a:spcPct val="0"/>
              </a:spcAft>
              <a:defRPr kumimoji="1" sz="4400">
                <a:solidFill>
                  <a:schemeClr val="tx2"/>
                </a:solidFill>
                <a:latin typeface="Arial" charset="0"/>
                <a:ea typeface="ヒラギノ角ゴ Pro W6" pitchFamily="-92" charset="-128"/>
              </a:defRPr>
            </a:lvl7pPr>
            <a:lvl8pPr marL="1371600" algn="ctr" rtl="0" fontAlgn="base">
              <a:spcBef>
                <a:spcPct val="0"/>
              </a:spcBef>
              <a:spcAft>
                <a:spcPct val="0"/>
              </a:spcAft>
              <a:defRPr kumimoji="1" sz="4400">
                <a:solidFill>
                  <a:schemeClr val="tx2"/>
                </a:solidFill>
                <a:latin typeface="Arial" charset="0"/>
                <a:ea typeface="ヒラギノ角ゴ Pro W6" pitchFamily="-92" charset="-128"/>
              </a:defRPr>
            </a:lvl8pPr>
            <a:lvl9pPr marL="1828800" algn="ctr" rtl="0" fontAlgn="base">
              <a:spcBef>
                <a:spcPct val="0"/>
              </a:spcBef>
              <a:spcAft>
                <a:spcPct val="0"/>
              </a:spcAft>
              <a:defRPr kumimoji="1" sz="4400">
                <a:solidFill>
                  <a:schemeClr val="tx2"/>
                </a:solidFill>
                <a:latin typeface="Arial" charset="0"/>
                <a:ea typeface="ヒラギノ角ゴ Pro W6" pitchFamily="-92" charset="-128"/>
              </a:defRPr>
            </a:lvl9pPr>
          </a:lstStyle>
          <a:p>
            <a:pPr>
              <a:defRPr/>
            </a:pPr>
            <a:r>
              <a:rPr lang="fr-CH" dirty="0">
                <a:latin typeface="Cambria"/>
                <a:cs typeface="Cambria"/>
              </a:rPr>
              <a:t>Introduction</a:t>
            </a:r>
            <a:endParaRPr lang="en-US" dirty="0">
              <a:latin typeface="Cambria"/>
              <a:cs typeface="Cambria"/>
            </a:endParaRPr>
          </a:p>
        </p:txBody>
      </p:sp>
      <p:pic>
        <p:nvPicPr>
          <p:cNvPr id="29710" name="Picture 56">
            <a:extLst>
              <a:ext uri="{FF2B5EF4-FFF2-40B4-BE49-F238E27FC236}">
                <a16:creationId xmlns:a16="http://schemas.microsoft.com/office/drawing/2014/main" id="{42FA64DB-F45A-4A44-B4BC-C3346CBDD5A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39113" y="-146050"/>
            <a:ext cx="620712"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711" name="Group 61">
            <a:extLst>
              <a:ext uri="{FF2B5EF4-FFF2-40B4-BE49-F238E27FC236}">
                <a16:creationId xmlns:a16="http://schemas.microsoft.com/office/drawing/2014/main" id="{57F712C6-861D-CB4B-B9D7-294C58D2E0A5}"/>
              </a:ext>
            </a:extLst>
          </p:cNvPr>
          <p:cNvGrpSpPr>
            <a:grpSpLocks/>
          </p:cNvGrpSpPr>
          <p:nvPr/>
        </p:nvGrpSpPr>
        <p:grpSpPr bwMode="auto">
          <a:xfrm>
            <a:off x="2687638" y="3187700"/>
            <a:ext cx="939800" cy="555625"/>
            <a:chOff x="-3661195" y="2982222"/>
            <a:chExt cx="1404788" cy="554455"/>
          </a:xfrm>
        </p:grpSpPr>
        <p:pic>
          <p:nvPicPr>
            <p:cNvPr id="29714" name="Picture 59">
              <a:extLst>
                <a:ext uri="{FF2B5EF4-FFF2-40B4-BE49-F238E27FC236}">
                  <a16:creationId xmlns:a16="http://schemas.microsoft.com/office/drawing/2014/main" id="{ACFC6BA6-26E5-534D-9FB3-84E8BE93890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12122" y="2982222"/>
              <a:ext cx="203200" cy="431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15" name="TextBox 60">
              <a:extLst>
                <a:ext uri="{FF2B5EF4-FFF2-40B4-BE49-F238E27FC236}">
                  <a16:creationId xmlns:a16="http://schemas.microsoft.com/office/drawing/2014/main" id="{865A29FD-9041-8349-80BD-2263CAAA9925}"/>
                </a:ext>
              </a:extLst>
            </p:cNvPr>
            <p:cNvSpPr txBox="1">
              <a:spLocks noChangeArrowheads="1"/>
            </p:cNvSpPr>
            <p:nvPr/>
          </p:nvSpPr>
          <p:spPr bwMode="auto">
            <a:xfrm>
              <a:off x="-3661195" y="3198123"/>
              <a:ext cx="14047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panose="02060603020205020403" pitchFamily="18" charset="77"/>
                  <a:ea typeface="ＭＳ Ｐゴシック" panose="020B0600070205080204" pitchFamily="34" charset="-128"/>
                </a:defRPr>
              </a:lvl1pPr>
              <a:lvl2pPr marL="742950" indent="-285750" eaLnBrk="0" hangingPunct="0">
                <a:defRPr sz="2400">
                  <a:solidFill>
                    <a:schemeClr val="tx1"/>
                  </a:solidFill>
                  <a:latin typeface="Rockwell" panose="02060603020205020403" pitchFamily="18" charset="77"/>
                  <a:ea typeface="ＭＳ Ｐゴシック" panose="020B0600070205080204" pitchFamily="34" charset="-128"/>
                </a:defRPr>
              </a:lvl2pPr>
              <a:lvl3pPr marL="1143000" indent="-228600" eaLnBrk="0" hangingPunct="0">
                <a:defRPr sz="2400">
                  <a:solidFill>
                    <a:schemeClr val="tx1"/>
                  </a:solidFill>
                  <a:latin typeface="Rockwell" panose="02060603020205020403" pitchFamily="18" charset="77"/>
                  <a:ea typeface="ＭＳ Ｐゴシック" panose="020B0600070205080204" pitchFamily="34" charset="-128"/>
                </a:defRPr>
              </a:lvl3pPr>
              <a:lvl4pPr marL="1600200" indent="-228600" eaLnBrk="0" hangingPunct="0">
                <a:defRPr sz="2400">
                  <a:solidFill>
                    <a:schemeClr val="tx1"/>
                  </a:solidFill>
                  <a:latin typeface="Rockwell" panose="02060603020205020403" pitchFamily="18" charset="77"/>
                  <a:ea typeface="ＭＳ Ｐゴシック" panose="020B0600070205080204" pitchFamily="34" charset="-128"/>
                </a:defRPr>
              </a:lvl4pPr>
              <a:lvl5pPr marL="2057400" indent="-228600" eaLnBrk="0" hangingPunct="0">
                <a:defRPr sz="2400">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9pPr>
            </a:lstStyle>
            <a:p>
              <a:pPr eaLnBrk="1" hangingPunct="1"/>
              <a:r>
                <a:rPr lang="en-US" altLang="fr-FR" sz="1600">
                  <a:solidFill>
                    <a:schemeClr val="bg1"/>
                  </a:solidFill>
                  <a:latin typeface="Cambria" panose="02040503050406030204" pitchFamily="18" charset="0"/>
                </a:rPr>
                <a:t>Josué</a:t>
              </a:r>
            </a:p>
          </p:txBody>
        </p:sp>
      </p:grpSp>
      <p:pic>
        <p:nvPicPr>
          <p:cNvPr id="29712" name="Picture 24" descr="pointille_titre.png">
            <a:extLst>
              <a:ext uri="{FF2B5EF4-FFF2-40B4-BE49-F238E27FC236}">
                <a16:creationId xmlns:a16="http://schemas.microsoft.com/office/drawing/2014/main" id="{6A8496A0-2358-BE4B-B394-BF74AA8347A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92638" y="361950"/>
            <a:ext cx="9144001"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3" name="Picture 40">
            <a:extLst>
              <a:ext uri="{FF2B5EF4-FFF2-40B4-BE49-F238E27FC236}">
                <a16:creationId xmlns:a16="http://schemas.microsoft.com/office/drawing/2014/main" id="{70044443-B1E0-D44E-A0DD-156FE66AA1D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04813" y="2489200"/>
            <a:ext cx="8313737"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Espace réservé pour une image  3">
            <a:extLst>
              <a:ext uri="{FF2B5EF4-FFF2-40B4-BE49-F238E27FC236}">
                <a16:creationId xmlns:a16="http://schemas.microsoft.com/office/drawing/2014/main" id="{7DE4C510-0A34-064A-BB1A-6D154270D05F}"/>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bwMode="auto">
          <a:xfrm>
            <a:off x="508000" y="3338513"/>
            <a:ext cx="4159250" cy="2976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0" name="Espace réservé du texte 5">
            <a:extLst>
              <a:ext uri="{FF2B5EF4-FFF2-40B4-BE49-F238E27FC236}">
                <a16:creationId xmlns:a16="http://schemas.microsoft.com/office/drawing/2014/main" id="{03B16219-FBE3-B248-93FD-30F0B70DB5FD}"/>
              </a:ext>
            </a:extLst>
          </p:cNvPr>
          <p:cNvSpPr>
            <a:spLocks noGrp="1"/>
          </p:cNvSpPr>
          <p:nvPr>
            <p:ph type="body" sz="quarter" idx="12"/>
          </p:nvPr>
        </p:nvSpPr>
        <p:spPr bwMode="auto">
          <a:xfrm>
            <a:off x="579438" y="1058863"/>
            <a:ext cx="8324850" cy="18621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fr-CH" altLang="fr-FR">
                <a:latin typeface="Cambria" panose="02040503050406030204" pitchFamily="18" charset="0"/>
                <a:ea typeface="ＭＳ Ｐゴシック" panose="020B0600070205080204" pitchFamily="34" charset="-128"/>
              </a:rPr>
              <a:t>Dieu nous a donné la Bible. Il y a écrit des quantités de choses utiles pour notre vie, encourageons-nous à la lire!</a:t>
            </a:r>
            <a:endParaRPr lang="fr-FR" altLang="fr-FR">
              <a:latin typeface="Cambria" panose="02040503050406030204" pitchFamily="18" charset="0"/>
              <a:ea typeface="ＭＳ Ｐゴシック" panose="020B0600070205080204" pitchFamily="34" charset="-128"/>
            </a:endParaRPr>
          </a:p>
          <a:p>
            <a:r>
              <a:rPr lang="fr-CH" altLang="fr-FR">
                <a:latin typeface="Cambria" panose="02040503050406030204" pitchFamily="18" charset="0"/>
                <a:ea typeface="ＭＳ Ｐゴシック" panose="020B0600070205080204" pitchFamily="34" charset="-128"/>
              </a:rPr>
              <a:t>Josué doit méditer la loi "jour et nuit". </a:t>
            </a:r>
          </a:p>
          <a:p>
            <a:r>
              <a:rPr lang="fr-CH" altLang="fr-FR">
                <a:latin typeface="Cambria" panose="02040503050406030204" pitchFamily="18" charset="0"/>
                <a:ea typeface="ＭＳ Ｐゴシック" panose="020B0600070205080204" pitchFamily="34" charset="-128"/>
              </a:rPr>
              <a:t>Réservons du temps pour lire la bible chaque jour. </a:t>
            </a:r>
          </a:p>
        </p:txBody>
      </p:sp>
      <p:sp>
        <p:nvSpPr>
          <p:cNvPr id="48131" name="Titre 1">
            <a:extLst>
              <a:ext uri="{FF2B5EF4-FFF2-40B4-BE49-F238E27FC236}">
                <a16:creationId xmlns:a16="http://schemas.microsoft.com/office/drawing/2014/main" id="{074AAC2D-9836-924D-BCC3-645A7424222B}"/>
              </a:ext>
            </a:extLst>
          </p:cNvPr>
          <p:cNvSpPr>
            <a:spLocks noGrp="1"/>
          </p:cNvSpPr>
          <p:nvPr>
            <p:ph type="title"/>
          </p:nvPr>
        </p:nvSpPr>
        <p:spPr bwMode="auto">
          <a:xfrm>
            <a:off x="1066800" y="449263"/>
            <a:ext cx="3871913" cy="563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r>
              <a:rPr lang="fr-CH" altLang="fr-FR">
                <a:ea typeface="ＭＳ Ｐゴシック" panose="020B0600070205080204" pitchFamily="34" charset="-128"/>
              </a:rPr>
              <a:t>Lecture de la bible</a:t>
            </a:r>
            <a:endParaRPr lang="fr-FR" altLang="fr-FR">
              <a:ea typeface="ＭＳ Ｐゴシック" panose="020B0600070205080204" pitchFamily="34" charset="-128"/>
            </a:endParaRPr>
          </a:p>
        </p:txBody>
      </p:sp>
      <p:sp>
        <p:nvSpPr>
          <p:cNvPr id="8" name="Text Box 13">
            <a:extLst>
              <a:ext uri="{FF2B5EF4-FFF2-40B4-BE49-F238E27FC236}">
                <a16:creationId xmlns:a16="http://schemas.microsoft.com/office/drawing/2014/main" id="{EA31A4E8-B740-BB46-8175-9E45973A2737}"/>
              </a:ext>
            </a:extLst>
          </p:cNvPr>
          <p:cNvSpPr txBox="1">
            <a:spLocks noChangeArrowheads="1"/>
          </p:cNvSpPr>
          <p:nvPr/>
        </p:nvSpPr>
        <p:spPr bwMode="auto">
          <a:xfrm>
            <a:off x="4305300" y="6440488"/>
            <a:ext cx="36195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defRPr/>
            </a:pPr>
            <a:r>
              <a:rPr lang="fr-CH" sz="1200" dirty="0">
                <a:solidFill>
                  <a:srgbClr val="4D4D4D"/>
                </a:solidFill>
                <a:latin typeface="+mj-lt"/>
              </a:rPr>
              <a:t>TP</a:t>
            </a:r>
            <a:endParaRPr lang="fr-FR" sz="1200" dirty="0">
              <a:solidFill>
                <a:srgbClr val="4D4D4D"/>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Espace réservé du texte 5">
            <a:extLst>
              <a:ext uri="{FF2B5EF4-FFF2-40B4-BE49-F238E27FC236}">
                <a16:creationId xmlns:a16="http://schemas.microsoft.com/office/drawing/2014/main" id="{21CA72C4-51AD-304C-B78D-1A5C3D7D21D6}"/>
              </a:ext>
            </a:extLst>
          </p:cNvPr>
          <p:cNvSpPr>
            <a:spLocks noGrp="1"/>
          </p:cNvSpPr>
          <p:nvPr>
            <p:ph type="body" sz="quarter" idx="12"/>
          </p:nvPr>
        </p:nvSpPr>
        <p:spPr bwMode="auto">
          <a:xfrm>
            <a:off x="3254375" y="1144588"/>
            <a:ext cx="5522913" cy="49355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fr-FR" altLang="fr-FR">
                <a:latin typeface="Cambria" panose="02040503050406030204" pitchFamily="18" charset="0"/>
                <a:ea typeface="ＭＳ Ｐゴシック" panose="020B0600070205080204" pitchFamily="34" charset="-128"/>
              </a:rPr>
              <a:t>Nous avons des « temps morts » durant la journée, que ce soit</a:t>
            </a:r>
          </a:p>
          <a:p>
            <a:pPr lvl="1" indent="-284163">
              <a:buSzTx/>
              <a:buFont typeface="Lucida Grande" panose="020B0600040502020204" pitchFamily="34" charset="0"/>
              <a:buChar char="■"/>
            </a:pPr>
            <a:r>
              <a:rPr lang="fr-FR" altLang="fr-FR">
                <a:latin typeface="Cambria" panose="02040503050406030204" pitchFamily="18" charset="0"/>
                <a:ea typeface="ＭＳ Ｐゴシック" panose="020B0600070205080204" pitchFamily="34" charset="-128"/>
              </a:rPr>
              <a:t> dans le train, </a:t>
            </a:r>
          </a:p>
          <a:p>
            <a:pPr lvl="1" indent="-284163">
              <a:buSzTx/>
              <a:buFont typeface="Lucida Grande" panose="020B0600040502020204" pitchFamily="34" charset="0"/>
              <a:buChar char="■"/>
            </a:pPr>
            <a:r>
              <a:rPr lang="fr-FR" altLang="fr-FR">
                <a:latin typeface="Cambria" panose="02040503050406030204" pitchFamily="18" charset="0"/>
                <a:ea typeface="ＭＳ Ｐゴシック" panose="020B0600070205080204" pitchFamily="34" charset="-128"/>
              </a:rPr>
              <a:t>dans la salle d’attente du médecin, etc… </a:t>
            </a:r>
          </a:p>
          <a:p>
            <a:r>
              <a:rPr lang="fr-FR" altLang="fr-FR">
                <a:latin typeface="Cambria" panose="02040503050406030204" pitchFamily="18" charset="0"/>
                <a:ea typeface="ＭＳ Ｐゴシック" panose="020B0600070205080204" pitchFamily="34" charset="-128"/>
              </a:rPr>
              <a:t>Utilisons ces temps pour lire et prier. </a:t>
            </a:r>
          </a:p>
          <a:p>
            <a:r>
              <a:rPr lang="fr-CH" altLang="fr-FR">
                <a:latin typeface="Cambria" panose="02040503050406030204" pitchFamily="18" charset="0"/>
                <a:ea typeface="ＭＳ Ｐゴシック" panose="020B0600070205080204" pitchFamily="34" charset="-128"/>
              </a:rPr>
              <a:t>Ne négligeons pas le moment entre le réveil et le début des activités.</a:t>
            </a:r>
          </a:p>
          <a:p>
            <a:endParaRPr lang="fr-FR" altLang="fr-FR">
              <a:latin typeface="Cambria" panose="02040503050406030204" pitchFamily="18" charset="0"/>
              <a:ea typeface="ＭＳ Ｐゴシック" panose="020B0600070205080204" pitchFamily="34" charset="-128"/>
            </a:endParaRPr>
          </a:p>
        </p:txBody>
      </p:sp>
      <p:sp>
        <p:nvSpPr>
          <p:cNvPr id="5" name="Text Box 13">
            <a:extLst>
              <a:ext uri="{FF2B5EF4-FFF2-40B4-BE49-F238E27FC236}">
                <a16:creationId xmlns:a16="http://schemas.microsoft.com/office/drawing/2014/main" id="{8FBF6D43-2691-E64B-8B7B-D5F938EE353E}"/>
              </a:ext>
            </a:extLst>
          </p:cNvPr>
          <p:cNvSpPr txBox="1">
            <a:spLocks noChangeArrowheads="1"/>
          </p:cNvSpPr>
          <p:nvPr/>
        </p:nvSpPr>
        <p:spPr bwMode="auto">
          <a:xfrm>
            <a:off x="2965450" y="6581775"/>
            <a:ext cx="36195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defRPr/>
            </a:pPr>
            <a:r>
              <a:rPr lang="fr-CH" sz="1200" dirty="0">
                <a:solidFill>
                  <a:srgbClr val="4D4D4D"/>
                </a:solidFill>
                <a:latin typeface="+mj-lt"/>
              </a:rPr>
              <a:t>FO</a:t>
            </a:r>
            <a:endParaRPr lang="fr-FR" sz="1200" dirty="0">
              <a:solidFill>
                <a:srgbClr val="4D4D4D"/>
              </a:solidFill>
              <a:latin typeface="+mj-lt"/>
            </a:endParaRPr>
          </a:p>
        </p:txBody>
      </p:sp>
      <p:pic>
        <p:nvPicPr>
          <p:cNvPr id="49155" name="Espace réservé pour une image  3">
            <a:extLst>
              <a:ext uri="{FF2B5EF4-FFF2-40B4-BE49-F238E27FC236}">
                <a16:creationId xmlns:a16="http://schemas.microsoft.com/office/drawing/2014/main" id="{3444F62B-1A0D-4641-884A-D5F07E5A94E2}"/>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013"/>
          <a:stretch>
            <a:fillRect/>
          </a:stretch>
        </p:blipFill>
        <p:spPr bwMode="auto">
          <a:xfrm>
            <a:off x="-22225" y="-26988"/>
            <a:ext cx="2987675" cy="68849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Espace réservé du texte 2">
            <a:extLst>
              <a:ext uri="{FF2B5EF4-FFF2-40B4-BE49-F238E27FC236}">
                <a16:creationId xmlns:a16="http://schemas.microsoft.com/office/drawing/2014/main" id="{1705E6FB-4DF5-A74F-82B1-71AFBF350F22}"/>
              </a:ext>
            </a:extLst>
          </p:cNvPr>
          <p:cNvSpPr>
            <a:spLocks noGrp="1"/>
          </p:cNvSpPr>
          <p:nvPr>
            <p:ph type="body" sz="quarter" idx="12"/>
          </p:nvPr>
        </p:nvSpPr>
        <p:spPr bwMode="auto">
          <a:xfrm>
            <a:off x="579438" y="1058863"/>
            <a:ext cx="8220075" cy="49355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fr-FR" altLang="fr-FR">
                <a:latin typeface="Cambria" panose="02040503050406030204" pitchFamily="18" charset="0"/>
                <a:ea typeface="ＭＳ Ｐゴシック" panose="020B0600070205080204" pitchFamily="34" charset="-128"/>
              </a:rPr>
              <a:t>Le Psaumes 119 nous parle de la manière de lire la bible:</a:t>
            </a:r>
          </a:p>
          <a:p>
            <a:pPr lvl="2"/>
            <a:r>
              <a:rPr lang="fr-FR" altLang="fr-FR">
                <a:latin typeface="Cambria" panose="02040503050406030204" pitchFamily="18" charset="0"/>
                <a:ea typeface="ＭＳ Ｐゴシック" panose="020B0600070205080204" pitchFamily="34" charset="-128"/>
              </a:rPr>
              <a:t>Je serre ta parole dans mon cœur afin de ne pas pécher contre toi. Béni sois-tu, Eternel, enseigne-moi tes prescriptions ! Ps 119:11</a:t>
            </a:r>
          </a:p>
          <a:p>
            <a:r>
              <a:rPr lang="fr-FR" altLang="fr-FR">
                <a:latin typeface="Cambria" panose="02040503050406030204" pitchFamily="18" charset="0"/>
                <a:ea typeface="ＭＳ Ｐゴシック" panose="020B0600070205080204" pitchFamily="34" charset="-128"/>
              </a:rPr>
              <a:t>On est loin ici de la lecture par obligation, superficielle.</a:t>
            </a:r>
          </a:p>
          <a:p>
            <a:r>
              <a:rPr lang="fr-FR" altLang="fr-FR">
                <a:latin typeface="Cambria" panose="02040503050406030204" pitchFamily="18" charset="0"/>
                <a:ea typeface="ＭＳ Ｐゴシック" panose="020B0600070205080204" pitchFamily="34" charset="-128"/>
              </a:rPr>
              <a:t>En s’appropriant les paroles lues, on peut « se les faire siennes ».</a:t>
            </a:r>
          </a:p>
          <a:p>
            <a:pPr lvl="1" indent="-284163">
              <a:buSzTx/>
              <a:buFont typeface="Lucida Grande" panose="020B0600040502020204" pitchFamily="34" charset="0"/>
              <a:buChar char="■"/>
            </a:pPr>
            <a:r>
              <a:rPr lang="fr-FR" altLang="fr-FR">
                <a:latin typeface="Cambria" panose="02040503050406030204" pitchFamily="18" charset="0"/>
                <a:ea typeface="ＭＳ Ｐゴシック" panose="020B0600070205080204" pitchFamily="34" charset="-128"/>
              </a:rPr>
              <a:t>Ce ne sera pas que de la théorie mais ces paroles nourriront notre vie spirituelle, notre relation avec Dieu.</a:t>
            </a:r>
          </a:p>
        </p:txBody>
      </p:sp>
      <p:sp>
        <p:nvSpPr>
          <p:cNvPr id="50178" name="Titre 13">
            <a:extLst>
              <a:ext uri="{FF2B5EF4-FFF2-40B4-BE49-F238E27FC236}">
                <a16:creationId xmlns:a16="http://schemas.microsoft.com/office/drawing/2014/main" id="{8725B940-2B64-6346-8E00-E3F0AC4423AE}"/>
              </a:ext>
            </a:extLst>
          </p:cNvPr>
          <p:cNvSpPr>
            <a:spLocks noGrp="1"/>
          </p:cNvSpPr>
          <p:nvPr>
            <p:ph type="title"/>
          </p:nvPr>
        </p:nvSpPr>
        <p:spPr bwMode="auto">
          <a:xfrm>
            <a:off x="1066800" y="279400"/>
            <a:ext cx="3871913" cy="563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endParaRPr lang="fr-FR" altLang="fr-FR">
              <a:ea typeface="ＭＳ Ｐゴシック" panose="020B0600070205080204" pitchFamily="34" charset="-128"/>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Espace réservé pour une image  10">
            <a:extLst>
              <a:ext uri="{FF2B5EF4-FFF2-40B4-BE49-F238E27FC236}">
                <a16:creationId xmlns:a16="http://schemas.microsoft.com/office/drawing/2014/main" id="{3BF65EAB-414E-9B4C-BDB5-46CD16D5CA53}"/>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93" r="19569"/>
          <a:stretch>
            <a:fillRect/>
          </a:stretch>
        </p:blipFill>
        <p:spPr bwMode="auto">
          <a:xfrm>
            <a:off x="-22225" y="0"/>
            <a:ext cx="2987675"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2" name="Espace réservé du texte 2">
            <a:extLst>
              <a:ext uri="{FF2B5EF4-FFF2-40B4-BE49-F238E27FC236}">
                <a16:creationId xmlns:a16="http://schemas.microsoft.com/office/drawing/2014/main" id="{7E05CA2E-DF40-C047-9BF0-F6739B2ADC3B}"/>
              </a:ext>
            </a:extLst>
          </p:cNvPr>
          <p:cNvSpPr>
            <a:spLocks noGrp="1"/>
          </p:cNvSpPr>
          <p:nvPr>
            <p:ph type="body" sz="quarter" idx="12"/>
          </p:nvPr>
        </p:nvSpPr>
        <p:spPr bwMode="auto">
          <a:xfrm>
            <a:off x="3254375" y="1144588"/>
            <a:ext cx="5522913" cy="49355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fr-FR" altLang="fr-FR">
                <a:latin typeface="Cambria" panose="02040503050406030204" pitchFamily="18" charset="0"/>
                <a:ea typeface="ＭＳ Ｐゴシック" panose="020B0600070205080204" pitchFamily="34" charset="-128"/>
              </a:rPr>
              <a:t>Profitez de votre excellente mémoire pour apprendre des versets par cœur;</a:t>
            </a:r>
          </a:p>
          <a:p>
            <a:r>
              <a:rPr lang="fr-FR" altLang="fr-FR">
                <a:latin typeface="Cambria" panose="02040503050406030204" pitchFamily="18" charset="0"/>
                <a:ea typeface="ＭＳ Ｐゴシック" panose="020B0600070205080204" pitchFamily="34" charset="-128"/>
              </a:rPr>
              <a:t>c’est un excellent moyen pour « serrer Sa parole dans notre cœur ».</a:t>
            </a:r>
          </a:p>
          <a:p>
            <a:r>
              <a:rPr lang="fr-FR" altLang="fr-FR">
                <a:latin typeface="Cambria" panose="02040503050406030204" pitchFamily="18" charset="0"/>
                <a:ea typeface="ＭＳ Ｐゴシック" panose="020B0600070205080204" pitchFamily="34" charset="-128"/>
              </a:rPr>
              <a:t>Il n’est pas dit qu’on doit serrer la parole dans sa tête mais dans son cœur, l’endroit des émotions, là où on place ce qu’on aime.</a:t>
            </a:r>
          </a:p>
          <a:p>
            <a:endParaRPr lang="fr-FR" altLang="fr-FR">
              <a:latin typeface="Cambria" panose="02040503050406030204" pitchFamily="18" charset="0"/>
              <a:ea typeface="ＭＳ Ｐゴシック" panose="020B0600070205080204" pitchFamily="34" charset="-128"/>
            </a:endParaRPr>
          </a:p>
        </p:txBody>
      </p:sp>
      <p:sp>
        <p:nvSpPr>
          <p:cNvPr id="51203" name="Titre 3">
            <a:extLst>
              <a:ext uri="{FF2B5EF4-FFF2-40B4-BE49-F238E27FC236}">
                <a16:creationId xmlns:a16="http://schemas.microsoft.com/office/drawing/2014/main" id="{4E2A4984-DA04-2F41-A167-2A1175F4B302}"/>
              </a:ext>
            </a:extLst>
          </p:cNvPr>
          <p:cNvSpPr>
            <a:spLocks noGrp="1"/>
          </p:cNvSpPr>
          <p:nvPr>
            <p:ph type="title" idx="4294967295"/>
          </p:nvPr>
        </p:nvSpPr>
        <p:spPr bwMode="auto">
          <a:xfrm>
            <a:off x="0" y="279400"/>
            <a:ext cx="3871913" cy="5635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a:ea typeface="ＭＳ Ｐゴシック" panose="020B0600070205080204" pitchFamily="34" charset="-128"/>
              </a:rPr>
              <a:t>Avis aux jeunes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94B850FE-F99F-D049-9D11-D834D239B50B}"/>
              </a:ext>
            </a:extLst>
          </p:cNvPr>
          <p:cNvSpPr>
            <a:spLocks noGrp="1"/>
          </p:cNvSpPr>
          <p:nvPr>
            <p:ph type="body" sz="quarter" idx="12"/>
          </p:nvPr>
        </p:nvSpPr>
        <p:spPr>
          <a:xfrm>
            <a:off x="161925" y="1058863"/>
            <a:ext cx="8786813" cy="5172075"/>
          </a:xfrm>
        </p:spPr>
        <p:txBody>
          <a:bodyPr wrap="square" lIns="91440" tIns="45720" rIns="91440" bIns="45720" numCol="1" anchor="t" anchorCtr="0" compatLnSpc="1">
            <a:prstTxWarp prst="textNoShape">
              <a:avLst/>
            </a:prstTxWarp>
          </a:bodyPr>
          <a:lstStyle/>
          <a:p>
            <a:r>
              <a:rPr lang="fr-CH" altLang="fr-FR">
                <a:solidFill>
                  <a:srgbClr val="404040"/>
                </a:solidFill>
                <a:latin typeface="Cambria" panose="02040503050406030204" pitchFamily="18" charset="0"/>
                <a:ea typeface="ＭＳ Ｐゴシック" panose="020B0600070205080204" pitchFamily="34" charset="-128"/>
              </a:rPr>
              <a:t>Le peuple va traverser le Jourdain 3 jours plus tard. </a:t>
            </a:r>
          </a:p>
          <a:p>
            <a:r>
              <a:rPr lang="fr-CH" altLang="fr-FR">
                <a:solidFill>
                  <a:srgbClr val="404040"/>
                </a:solidFill>
                <a:latin typeface="Cambria" panose="02040503050406030204" pitchFamily="18" charset="0"/>
                <a:ea typeface="ＭＳ Ｐゴシック" panose="020B0600070205080204" pitchFamily="34" charset="-128"/>
              </a:rPr>
              <a:t>Josué donne les ordres à ses officiers.</a:t>
            </a:r>
          </a:p>
          <a:p>
            <a:r>
              <a:rPr lang="fr-CH" altLang="fr-FR">
                <a:solidFill>
                  <a:srgbClr val="404040"/>
                </a:solidFill>
                <a:latin typeface="Cambria" panose="02040503050406030204" pitchFamily="18" charset="0"/>
                <a:ea typeface="ＭＳ Ｐゴシック" panose="020B0600070205080204" pitchFamily="34" charset="-128"/>
              </a:rPr>
              <a:t>Ceux-ci doivent dire à tout le peuple de préparer des provisions</a:t>
            </a:r>
            <a:r>
              <a:rPr lang="fr-FR" altLang="fr-FR">
                <a:solidFill>
                  <a:srgbClr val="404040"/>
                </a:solidFill>
                <a:latin typeface="Cambria" panose="02040503050406030204" pitchFamily="18" charset="0"/>
                <a:ea typeface="ＭＳ Ｐゴシック" panose="020B0600070205080204" pitchFamily="34" charset="-128"/>
              </a:rPr>
              <a:t> et d</a:t>
            </a:r>
            <a:r>
              <a:rPr lang="fr-CH" altLang="fr-FR">
                <a:solidFill>
                  <a:srgbClr val="404040"/>
                </a:solidFill>
                <a:latin typeface="Cambria" panose="02040503050406030204" pitchFamily="18" charset="0"/>
                <a:ea typeface="ＭＳ Ｐゴシック" panose="020B0600070205080204" pitchFamily="34" charset="-128"/>
              </a:rPr>
              <a:t>'être prêt à partir.</a:t>
            </a:r>
            <a:endParaRPr lang="fr-FR" altLang="fr-FR">
              <a:solidFill>
                <a:srgbClr val="404040"/>
              </a:solidFill>
              <a:latin typeface="Cambria" panose="02040503050406030204" pitchFamily="18" charset="0"/>
              <a:ea typeface="ＭＳ Ｐゴシック" panose="020B0600070205080204" pitchFamily="34" charset="-128"/>
            </a:endParaRPr>
          </a:p>
        </p:txBody>
      </p:sp>
      <p:pic>
        <p:nvPicPr>
          <p:cNvPr id="52226" name="Espace réservé pour une image  6">
            <a:extLst>
              <a:ext uri="{FF2B5EF4-FFF2-40B4-BE49-F238E27FC236}">
                <a16:creationId xmlns:a16="http://schemas.microsoft.com/office/drawing/2014/main" id="{C27739C5-0E35-CB45-9A48-F65524064D48}"/>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6168" r="6168"/>
          <a:stretch>
            <a:fillRect/>
          </a:stretch>
        </p:blipFill>
        <p:spPr bwMode="auto">
          <a:xfrm>
            <a:off x="-22225" y="3625850"/>
            <a:ext cx="9166225" cy="32464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3">
            <a:extLst>
              <a:ext uri="{FF2B5EF4-FFF2-40B4-BE49-F238E27FC236}">
                <a16:creationId xmlns:a16="http://schemas.microsoft.com/office/drawing/2014/main" id="{77C5368F-FFD9-2742-89E5-055403AC817A}"/>
              </a:ext>
            </a:extLst>
          </p:cNvPr>
          <p:cNvSpPr txBox="1">
            <a:spLocks noChangeArrowheads="1"/>
          </p:cNvSpPr>
          <p:nvPr/>
        </p:nvSpPr>
        <p:spPr bwMode="auto">
          <a:xfrm>
            <a:off x="8643938" y="6618288"/>
            <a:ext cx="485775"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defRPr/>
            </a:pPr>
            <a:r>
              <a:rPr lang="fr-CH" sz="1200" dirty="0">
                <a:solidFill>
                  <a:srgbClr val="4D4D4D"/>
                </a:solidFill>
                <a:latin typeface="+mj-lt"/>
              </a:rPr>
              <a:t>DG</a:t>
            </a:r>
            <a:endParaRPr lang="fr-FR" sz="1200" dirty="0">
              <a:solidFill>
                <a:srgbClr val="4D4D4D"/>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Espace réservé du texte 5">
            <a:extLst>
              <a:ext uri="{FF2B5EF4-FFF2-40B4-BE49-F238E27FC236}">
                <a16:creationId xmlns:a16="http://schemas.microsoft.com/office/drawing/2014/main" id="{70C2C12F-7426-894D-A97B-B7594A35EFF2}"/>
              </a:ext>
            </a:extLst>
          </p:cNvPr>
          <p:cNvSpPr>
            <a:spLocks noGrp="1"/>
          </p:cNvSpPr>
          <p:nvPr>
            <p:ph type="body" sz="quarter" idx="12"/>
          </p:nvPr>
        </p:nvSpPr>
        <p:spPr bwMode="auto">
          <a:xfrm>
            <a:off x="579438" y="1058863"/>
            <a:ext cx="8220075" cy="49355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fr-CH" altLang="fr-FR">
                <a:latin typeface="Cambria" panose="02040503050406030204" pitchFamily="18" charset="0"/>
                <a:ea typeface="ＭＳ Ｐゴシック" panose="020B0600070205080204" pitchFamily="34" charset="-128"/>
              </a:rPr>
              <a:t>Notre vie prend une nouvelle direction?</a:t>
            </a:r>
            <a:r>
              <a:rPr lang="fr-FR" altLang="fr-FR">
                <a:latin typeface="Cambria" panose="02040503050406030204" pitchFamily="18" charset="0"/>
                <a:ea typeface="ＭＳ Ｐゴシック" panose="020B0600070205080204" pitchFamily="34" charset="-128"/>
              </a:rPr>
              <a:t> </a:t>
            </a:r>
          </a:p>
          <a:p>
            <a:pPr lvl="1" indent="-284163">
              <a:buSzTx/>
              <a:buFont typeface="Lucida Grande" panose="020B0600040502020204" pitchFamily="34" charset="0"/>
              <a:buChar char="■"/>
            </a:pPr>
            <a:r>
              <a:rPr lang="fr-FR" altLang="fr-FR">
                <a:latin typeface="Cambria" panose="02040503050406030204" pitchFamily="18" charset="0"/>
                <a:ea typeface="ＭＳ Ｐゴシック" panose="020B0600070205080204" pitchFamily="34" charset="-128"/>
              </a:rPr>
              <a:t>Vous avez un n</a:t>
            </a:r>
            <a:r>
              <a:rPr lang="fr-CH" altLang="fr-FR">
                <a:latin typeface="Cambria" panose="02040503050406030204" pitchFamily="18" charset="0"/>
                <a:ea typeface="ＭＳ Ｐゴシック" panose="020B0600070205080204" pitchFamily="34" charset="-128"/>
              </a:rPr>
              <a:t>ouveau travail,</a:t>
            </a:r>
            <a:r>
              <a:rPr lang="fr-FR" altLang="fr-FR">
                <a:latin typeface="Cambria" panose="02040503050406030204" pitchFamily="18" charset="0"/>
                <a:ea typeface="ＭＳ Ｐゴシック" panose="020B0600070205080204" pitchFamily="34" charset="-128"/>
              </a:rPr>
              <a:t> </a:t>
            </a:r>
          </a:p>
          <a:p>
            <a:pPr lvl="1" indent="-284163">
              <a:buSzTx/>
              <a:buFont typeface="Lucida Grande" panose="020B0600040502020204" pitchFamily="34" charset="0"/>
              <a:buChar char="■"/>
            </a:pPr>
            <a:r>
              <a:rPr lang="fr-FR" altLang="fr-FR">
                <a:latin typeface="Cambria" panose="02040503050406030204" pitchFamily="18" charset="0"/>
                <a:ea typeface="ＭＳ Ｐゴシック" panose="020B0600070205080204" pitchFamily="34" charset="-128"/>
              </a:rPr>
              <a:t>vous partez faire un stage</a:t>
            </a:r>
            <a:r>
              <a:rPr lang="fr-CH" altLang="fr-FR">
                <a:latin typeface="Cambria" panose="02040503050406030204" pitchFamily="18" charset="0"/>
                <a:ea typeface="ＭＳ Ｐゴシック" panose="020B0600070205080204" pitchFamily="34" charset="-128"/>
              </a:rPr>
              <a:t> à l'étranger,</a:t>
            </a:r>
            <a:r>
              <a:rPr lang="fr-FR" altLang="fr-FR">
                <a:latin typeface="Cambria" panose="02040503050406030204" pitchFamily="18" charset="0"/>
                <a:ea typeface="ＭＳ Ｐゴシック" panose="020B0600070205080204" pitchFamily="34" charset="-128"/>
              </a:rPr>
              <a:t> </a:t>
            </a:r>
          </a:p>
          <a:p>
            <a:pPr lvl="1" indent="-284163">
              <a:buSzTx/>
              <a:buFont typeface="Lucida Grande" panose="020B0600040502020204" pitchFamily="34" charset="0"/>
              <a:buChar char="■"/>
            </a:pPr>
            <a:r>
              <a:rPr lang="fr-FR" altLang="fr-FR">
                <a:latin typeface="Cambria" panose="02040503050406030204" pitchFamily="18" charset="0"/>
                <a:ea typeface="ＭＳ Ｐゴシック" panose="020B0600070205080204" pitchFamily="34" charset="-128"/>
              </a:rPr>
              <a:t>vous allez effectuer votre </a:t>
            </a:r>
            <a:r>
              <a:rPr lang="fr-CH" altLang="fr-FR">
                <a:latin typeface="Cambria" panose="02040503050406030204" pitchFamily="18" charset="0"/>
                <a:ea typeface="ＭＳ Ｐゴシック" panose="020B0600070205080204" pitchFamily="34" charset="-128"/>
              </a:rPr>
              <a:t>service militaire,…</a:t>
            </a:r>
            <a:r>
              <a:rPr lang="fr-FR" altLang="fr-FR">
                <a:latin typeface="Cambria" panose="02040503050406030204" pitchFamily="18" charset="0"/>
                <a:ea typeface="ＭＳ Ｐゴシック" panose="020B0600070205080204" pitchFamily="34" charset="-128"/>
              </a:rPr>
              <a:t> </a:t>
            </a:r>
          </a:p>
          <a:p>
            <a:r>
              <a:rPr lang="fr-FR" altLang="fr-FR">
                <a:latin typeface="Cambria" panose="02040503050406030204" pitchFamily="18" charset="0"/>
                <a:ea typeface="ＭＳ Ｐゴシック" panose="020B0600070205080204" pitchFamily="34" charset="-128"/>
              </a:rPr>
              <a:t>l</a:t>
            </a:r>
            <a:r>
              <a:rPr lang="fr-CH" altLang="fr-FR">
                <a:latin typeface="Cambria" panose="02040503050406030204" pitchFamily="18" charset="0"/>
                <a:ea typeface="ＭＳ Ｐゴシック" panose="020B0600070205080204" pitchFamily="34" charset="-128"/>
              </a:rPr>
              <a:t>a promesse donnée à Josué reste actuelle:</a:t>
            </a:r>
            <a:endParaRPr lang="fr-FR" altLang="fr-FR">
              <a:latin typeface="Cambria" panose="02040503050406030204" pitchFamily="18" charset="0"/>
              <a:ea typeface="ＭＳ Ｐゴシック" panose="020B0600070205080204" pitchFamily="34" charset="-128"/>
            </a:endParaRPr>
          </a:p>
          <a:p>
            <a:pPr lvl="2"/>
            <a:r>
              <a:rPr lang="fr-FR" altLang="fr-FR">
                <a:latin typeface="Cambria" panose="02040503050406030204" pitchFamily="18" charset="0"/>
                <a:ea typeface="ＭＳ Ｐゴシック" panose="020B0600070205080204" pitchFamily="34" charset="-128"/>
              </a:rPr>
              <a:t>Ne t'effraie point et ne t'épouvante point, car l'Éternel, ton Dieu, est avec toi dans tout ce que tu entreprendras. Jos 1,9	</a:t>
            </a:r>
          </a:p>
        </p:txBody>
      </p:sp>
      <p:sp>
        <p:nvSpPr>
          <p:cNvPr id="53250" name="Titre 3">
            <a:extLst>
              <a:ext uri="{FF2B5EF4-FFF2-40B4-BE49-F238E27FC236}">
                <a16:creationId xmlns:a16="http://schemas.microsoft.com/office/drawing/2014/main" id="{36B6CB25-5348-374F-9253-C89CFA568FC6}"/>
              </a:ext>
            </a:extLst>
          </p:cNvPr>
          <p:cNvSpPr>
            <a:spLocks noGrp="1"/>
          </p:cNvSpPr>
          <p:nvPr>
            <p:ph type="title"/>
          </p:nvPr>
        </p:nvSpPr>
        <p:spPr bwMode="auto">
          <a:xfrm>
            <a:off x="1066800" y="279400"/>
            <a:ext cx="3871913" cy="563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endParaRPr lang="fr-FR" altLang="fr-FR">
              <a:ea typeface="ＭＳ Ｐゴシック" panose="020B0600070205080204" pitchFamily="34" charset="-128"/>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31E506B1-35A6-0A44-A420-36B82A75F8C3}"/>
              </a:ext>
            </a:extLst>
          </p:cNvPr>
          <p:cNvSpPr>
            <a:spLocks noGrp="1"/>
          </p:cNvSpPr>
          <p:nvPr>
            <p:ph type="body" sz="quarter" idx="12"/>
          </p:nvPr>
        </p:nvSpPr>
        <p:spPr>
          <a:xfrm>
            <a:off x="161925" y="1058863"/>
            <a:ext cx="8786813" cy="5172075"/>
          </a:xfrm>
        </p:spPr>
        <p:txBody>
          <a:bodyPr wrap="square" lIns="91440" tIns="45720" rIns="91440" bIns="45720" numCol="1" anchor="t" anchorCtr="0" compatLnSpc="1">
            <a:prstTxWarp prst="textNoShape">
              <a:avLst/>
            </a:prstTxWarp>
          </a:bodyPr>
          <a:lstStyle/>
          <a:p>
            <a:r>
              <a:rPr lang="fr-CH" altLang="fr-FR">
                <a:solidFill>
                  <a:srgbClr val="404040"/>
                </a:solidFill>
                <a:latin typeface="Cambria" panose="02040503050406030204" pitchFamily="18" charset="0"/>
                <a:ea typeface="ＭＳ Ｐゴシック" panose="020B0600070205080204" pitchFamily="34" charset="-128"/>
              </a:rPr>
              <a:t>Le peuple se prépare durant 3 jours avant de conquérir le pays de Canaan. </a:t>
            </a:r>
          </a:p>
          <a:p>
            <a:r>
              <a:rPr lang="fr-CH" altLang="fr-FR">
                <a:solidFill>
                  <a:srgbClr val="404040"/>
                </a:solidFill>
                <a:latin typeface="Cambria" panose="02040503050406030204" pitchFamily="18" charset="0"/>
                <a:ea typeface="ＭＳ Ｐゴシック" panose="020B0600070205080204" pitchFamily="34" charset="-128"/>
              </a:rPr>
              <a:t>Durant ce temps, Josué envoie 2 espions en reconnaissance dans le pays.</a:t>
            </a:r>
            <a:r>
              <a:rPr lang="fr-FR" altLang="fr-FR">
                <a:solidFill>
                  <a:srgbClr val="404040"/>
                </a:solidFill>
                <a:latin typeface="Cambria" panose="02040503050406030204" pitchFamily="18" charset="0"/>
                <a:ea typeface="ＭＳ Ｐゴシック" panose="020B0600070205080204" pitchFamily="34" charset="-128"/>
              </a:rPr>
              <a:t> </a:t>
            </a:r>
          </a:p>
          <a:p>
            <a:r>
              <a:rPr lang="fr-FR" altLang="fr-FR">
                <a:solidFill>
                  <a:srgbClr val="404040"/>
                </a:solidFill>
                <a:latin typeface="Cambria" panose="02040503050406030204" pitchFamily="18" charset="0"/>
                <a:ea typeface="ＭＳ Ｐゴシック" panose="020B0600070205080204" pitchFamily="34" charset="-128"/>
              </a:rPr>
              <a:t>Ils </a:t>
            </a:r>
            <a:r>
              <a:rPr lang="fr-CH" altLang="fr-FR">
                <a:solidFill>
                  <a:srgbClr val="404040"/>
                </a:solidFill>
                <a:latin typeface="Cambria" panose="02040503050406030204" pitchFamily="18" charset="0"/>
                <a:ea typeface="ＭＳ Ｐゴシック" panose="020B0600070205080204" pitchFamily="34" charset="-128"/>
              </a:rPr>
              <a:t>entrent dans la ville de Jéricho et se cachent dans la maison de Rahab, une prostituée.</a:t>
            </a:r>
            <a:endParaRPr lang="fr-FR" altLang="fr-FR">
              <a:solidFill>
                <a:srgbClr val="404040"/>
              </a:solidFill>
              <a:latin typeface="Cambria" panose="02040503050406030204" pitchFamily="18" charset="0"/>
              <a:ea typeface="ＭＳ Ｐゴシック" panose="020B0600070205080204" pitchFamily="34" charset="-128"/>
            </a:endParaRPr>
          </a:p>
          <a:p>
            <a:r>
              <a:rPr lang="fr-CH" altLang="fr-FR">
                <a:solidFill>
                  <a:srgbClr val="404040"/>
                </a:solidFill>
                <a:latin typeface="Cambria" panose="02040503050406030204" pitchFamily="18" charset="0"/>
                <a:ea typeface="ＭＳ Ｐゴシック" panose="020B0600070205080204" pitchFamily="34" charset="-128"/>
              </a:rPr>
              <a:t>Le roi de Jéricho l'apprend. Il envoie dire à Rahab:</a:t>
            </a:r>
            <a:endParaRPr lang="fr-FR" altLang="fr-FR">
              <a:solidFill>
                <a:srgbClr val="404040"/>
              </a:solidFill>
              <a:latin typeface="Cambria" panose="02040503050406030204" pitchFamily="18" charset="0"/>
              <a:ea typeface="ＭＳ Ｐゴシック" panose="020B0600070205080204" pitchFamily="34" charset="-128"/>
            </a:endParaRPr>
          </a:p>
          <a:p>
            <a:pPr lvl="2"/>
            <a:r>
              <a:rPr lang="fr-FR" altLang="fr-FR">
                <a:latin typeface="Cambria" panose="02040503050406030204" pitchFamily="18" charset="0"/>
                <a:ea typeface="ＭＳ Ｐゴシック" panose="020B0600070205080204" pitchFamily="34" charset="-128"/>
              </a:rPr>
              <a:t>Fais sortir les hommes qui sont venus chez toi, qui sont entrés dans ta maison. En effet, c'est pour explorer tout le pays qu'ils sont venus</a:t>
            </a:r>
            <a:r>
              <a:rPr lang="fr-CH" altLang="fr-FR">
                <a:latin typeface="Cambria" panose="02040503050406030204" pitchFamily="18" charset="0"/>
                <a:ea typeface="ＭＳ Ｐゴシック" panose="020B0600070205080204" pitchFamily="34" charset="-128"/>
              </a:rPr>
              <a:t>. Jos 2,3	</a:t>
            </a:r>
            <a:endParaRPr lang="fr-FR" altLang="fr-FR">
              <a:latin typeface="Cambria" panose="02040503050406030204" pitchFamily="18" charset="0"/>
              <a:ea typeface="ＭＳ Ｐゴシック" panose="020B0600070205080204" pitchFamily="34" charset="-128"/>
            </a:endParaRPr>
          </a:p>
        </p:txBody>
      </p:sp>
      <p:sp>
        <p:nvSpPr>
          <p:cNvPr id="54274" name="Titre 1">
            <a:extLst>
              <a:ext uri="{FF2B5EF4-FFF2-40B4-BE49-F238E27FC236}">
                <a16:creationId xmlns:a16="http://schemas.microsoft.com/office/drawing/2014/main" id="{3B133C4C-0474-5340-97E8-A9CC36013530}"/>
              </a:ext>
            </a:extLst>
          </p:cNvPr>
          <p:cNvSpPr>
            <a:spLocks noGrp="1"/>
          </p:cNvSpPr>
          <p:nvPr>
            <p:ph type="title"/>
          </p:nvPr>
        </p:nvSpPr>
        <p:spPr bwMode="auto">
          <a:xfrm>
            <a:off x="68263" y="217488"/>
            <a:ext cx="3871912" cy="563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r>
              <a:rPr lang="fr-CH" altLang="fr-FR">
                <a:ea typeface="ＭＳ Ｐゴシック" panose="020B0600070205080204" pitchFamily="34" charset="-128"/>
              </a:rPr>
              <a:t>Rahab	</a:t>
            </a:r>
            <a:endParaRPr lang="fr-FR" altLang="fr-FR">
              <a:ea typeface="ＭＳ Ｐゴシック" panose="020B0600070205080204" pitchFamily="34" charset="-128"/>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1A3E2787-05DE-7145-8D9A-3075ACA73469}"/>
              </a:ext>
            </a:extLst>
          </p:cNvPr>
          <p:cNvSpPr>
            <a:spLocks noGrp="1"/>
          </p:cNvSpPr>
          <p:nvPr>
            <p:ph type="body" sz="quarter" idx="12"/>
          </p:nvPr>
        </p:nvSpPr>
        <p:spPr>
          <a:xfrm>
            <a:off x="3121025" y="1058863"/>
            <a:ext cx="5927725" cy="5172075"/>
          </a:xfrm>
        </p:spPr>
        <p:txBody>
          <a:bodyPr wrap="square" lIns="91440" tIns="45720" rIns="91440" bIns="45720" numCol="1" anchor="t" anchorCtr="0" compatLnSpc="1">
            <a:prstTxWarp prst="textNoShape">
              <a:avLst/>
            </a:prstTxWarp>
          </a:bodyPr>
          <a:lstStyle/>
          <a:p>
            <a:r>
              <a:rPr lang="fr-CH" altLang="fr-FR">
                <a:solidFill>
                  <a:srgbClr val="404040"/>
                </a:solidFill>
                <a:latin typeface="Cambria" panose="02040503050406030204" pitchFamily="18" charset="0"/>
                <a:ea typeface="ＭＳ Ｐゴシック" panose="020B0600070205080204" pitchFamily="34" charset="-128"/>
              </a:rPr>
              <a:t>Rahab cache les 2 espions sur son toit. Elle dit ensuite aux messagers du roi:</a:t>
            </a:r>
            <a:endParaRPr lang="fr-FR" altLang="fr-FR">
              <a:solidFill>
                <a:srgbClr val="404040"/>
              </a:solidFill>
              <a:latin typeface="Cambria" panose="02040503050406030204" pitchFamily="18" charset="0"/>
              <a:ea typeface="ＭＳ Ｐゴシック" panose="020B0600070205080204" pitchFamily="34" charset="-128"/>
            </a:endParaRPr>
          </a:p>
          <a:p>
            <a:pPr lvl="2"/>
            <a:r>
              <a:rPr lang="fr-FR" altLang="fr-FR">
                <a:latin typeface="Cambria" panose="02040503050406030204" pitchFamily="18" charset="0"/>
                <a:ea typeface="ＭＳ Ｐゴシック" panose="020B0600070205080204" pitchFamily="34" charset="-128"/>
              </a:rPr>
              <a:t>Il est vrai que ces hommes sont arrivés chez moi, mais je ne savais pas d'où ils étaient</a:t>
            </a:r>
            <a:r>
              <a:rPr lang="fr-CH" altLang="fr-FR">
                <a:latin typeface="Cambria" panose="02040503050406030204" pitchFamily="18" charset="0"/>
                <a:ea typeface="ＭＳ Ｐゴシック" panose="020B0600070205080204" pitchFamily="34" charset="-128"/>
              </a:rPr>
              <a:t>. </a:t>
            </a:r>
            <a:r>
              <a:rPr lang="fr-FR" altLang="fr-FR">
                <a:latin typeface="Cambria" panose="02040503050406030204" pitchFamily="18" charset="0"/>
                <a:ea typeface="ＭＳ Ｐゴシック" panose="020B0600070205080204" pitchFamily="34" charset="-128"/>
              </a:rPr>
              <a:t>et, au moment où l’on allait fermer la porte, à la tombée de la nuit, ils sont sortis. J'ignore où ils sont allés. Dépêchez-vous de les poursuivre et vous les rattraperez.</a:t>
            </a:r>
            <a:r>
              <a:rPr lang="fr-CH" altLang="fr-FR">
                <a:latin typeface="Cambria" panose="02040503050406030204" pitchFamily="18" charset="0"/>
                <a:ea typeface="ＭＳ Ｐゴシック" panose="020B0600070205080204" pitchFamily="34" charset="-128"/>
              </a:rPr>
              <a:t> Jos 2,4-5</a:t>
            </a:r>
            <a:endParaRPr lang="fr-FR" altLang="fr-FR">
              <a:latin typeface="Cambria" panose="02040503050406030204" pitchFamily="18" charset="0"/>
              <a:ea typeface="ＭＳ Ｐゴシック" panose="020B0600070205080204" pitchFamily="34" charset="-128"/>
            </a:endParaRPr>
          </a:p>
        </p:txBody>
      </p:sp>
      <p:pic>
        <p:nvPicPr>
          <p:cNvPr id="55298" name="Espace réservé pour une image  2">
            <a:extLst>
              <a:ext uri="{FF2B5EF4-FFF2-40B4-BE49-F238E27FC236}">
                <a16:creationId xmlns:a16="http://schemas.microsoft.com/office/drawing/2014/main" id="{5E501796-E209-AE4F-B22B-248E55234E5F}"/>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bwMode="auto">
          <a:xfrm>
            <a:off x="-22225" y="0"/>
            <a:ext cx="2987675"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3">
            <a:extLst>
              <a:ext uri="{FF2B5EF4-FFF2-40B4-BE49-F238E27FC236}">
                <a16:creationId xmlns:a16="http://schemas.microsoft.com/office/drawing/2014/main" id="{FA8EB94F-C136-5345-BD2C-CCA251C1B4BE}"/>
              </a:ext>
            </a:extLst>
          </p:cNvPr>
          <p:cNvSpPr txBox="1">
            <a:spLocks noChangeArrowheads="1"/>
          </p:cNvSpPr>
          <p:nvPr/>
        </p:nvSpPr>
        <p:spPr bwMode="auto">
          <a:xfrm>
            <a:off x="2965450" y="6564313"/>
            <a:ext cx="36195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defRPr/>
            </a:pPr>
            <a:r>
              <a:rPr lang="fr-CH" sz="1200" dirty="0">
                <a:solidFill>
                  <a:srgbClr val="4D4D4D"/>
                </a:solidFill>
                <a:latin typeface="+mj-lt"/>
              </a:rPr>
              <a:t>TP</a:t>
            </a:r>
            <a:endParaRPr lang="fr-FR" sz="1200" dirty="0">
              <a:solidFill>
                <a:srgbClr val="4D4D4D"/>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9A6A9015-E5CE-CE42-A0F7-6E5509D5376C}"/>
              </a:ext>
            </a:extLst>
          </p:cNvPr>
          <p:cNvSpPr>
            <a:spLocks noGrp="1"/>
          </p:cNvSpPr>
          <p:nvPr>
            <p:ph type="body" sz="quarter" idx="12"/>
          </p:nvPr>
        </p:nvSpPr>
        <p:spPr>
          <a:xfrm>
            <a:off x="161925" y="1058863"/>
            <a:ext cx="8786813" cy="5172075"/>
          </a:xfrm>
        </p:spPr>
        <p:txBody>
          <a:bodyPr wrap="square" lIns="91440" tIns="45720" rIns="91440" bIns="45720" numCol="1" anchor="t" anchorCtr="0" compatLnSpc="1">
            <a:prstTxWarp prst="textNoShape">
              <a:avLst/>
            </a:prstTxWarp>
          </a:bodyPr>
          <a:lstStyle/>
          <a:p>
            <a:r>
              <a:rPr lang="fr-CH" altLang="fr-FR">
                <a:solidFill>
                  <a:srgbClr val="404040"/>
                </a:solidFill>
                <a:latin typeface="Cambria" panose="02040503050406030204" pitchFamily="18" charset="0"/>
                <a:ea typeface="ＭＳ Ｐゴシック" panose="020B0600070205080204" pitchFamily="34" charset="-128"/>
              </a:rPr>
              <a:t>Rahab monte ensuite sur son toit où elle a caché les espions et leur dit:</a:t>
            </a:r>
            <a:endParaRPr lang="fr-FR" altLang="fr-FR">
              <a:solidFill>
                <a:srgbClr val="404040"/>
              </a:solidFill>
              <a:latin typeface="Cambria" panose="02040503050406030204" pitchFamily="18" charset="0"/>
              <a:ea typeface="ＭＳ Ｐゴシック" panose="020B0600070205080204" pitchFamily="34" charset="-128"/>
            </a:endParaRPr>
          </a:p>
          <a:p>
            <a:pPr lvl="2"/>
            <a:r>
              <a:rPr lang="fr-FR" altLang="fr-FR">
                <a:latin typeface="Cambria" panose="02040503050406030204" pitchFamily="18" charset="0"/>
                <a:ea typeface="ＭＳ Ｐゴシック" panose="020B0600070205080204" pitchFamily="34" charset="-128"/>
              </a:rPr>
              <a:t>Je le sais, l’Eternel vous a donné ce pays. La terreur que vous inspirez s’est emparée de nous et tous les habitants du pays tremblent devant vous</a:t>
            </a:r>
            <a:r>
              <a:rPr lang="fr-CH" altLang="fr-FR">
                <a:latin typeface="Cambria" panose="02040503050406030204" pitchFamily="18" charset="0"/>
                <a:ea typeface="ＭＳ Ｐゴシック" panose="020B0600070205080204" pitchFamily="34" charset="-128"/>
              </a:rPr>
              <a:t>. </a:t>
            </a:r>
            <a:r>
              <a:rPr lang="fr-FR" altLang="fr-FR">
                <a:latin typeface="Cambria" panose="02040503050406030204" pitchFamily="18" charset="0"/>
                <a:ea typeface="ＭＳ Ｐゴシック" panose="020B0600070205080204" pitchFamily="34" charset="-128"/>
              </a:rPr>
              <a:t>Nous avons appris comment, à votre sortie d'Egypte, l'Eternel a asséché devant vous l’eau de la mer des Roseaux et comment vous avez traité les deux rois des Amoréens de l'autre côté du Jourdain</a:t>
            </a:r>
            <a:r>
              <a:rPr lang="fr-CH" altLang="fr-FR">
                <a:latin typeface="Cambria" panose="02040503050406030204" pitchFamily="18" charset="0"/>
                <a:ea typeface="ＭＳ Ｐゴシック" panose="020B0600070205080204" pitchFamily="34" charset="-128"/>
              </a:rPr>
              <a:t>... </a:t>
            </a:r>
            <a:r>
              <a:rPr lang="fr-FR" altLang="fr-FR">
                <a:latin typeface="Cambria" panose="02040503050406030204" pitchFamily="18" charset="0"/>
                <a:ea typeface="ＭＳ Ｐゴシック" panose="020B0600070205080204" pitchFamily="34" charset="-128"/>
              </a:rPr>
              <a:t>En l’apprenant, nous avons perdu courage et notre esprit est abattu devant vous, car c'est l'Eternel, votre Dieu, qui est Dieu en haut dans le ciel et en bas sur la terre</a:t>
            </a:r>
            <a:r>
              <a:rPr lang="fr-CH" altLang="fr-FR">
                <a:latin typeface="Cambria" panose="02040503050406030204" pitchFamily="18" charset="0"/>
                <a:ea typeface="ＭＳ Ｐゴシック" panose="020B0600070205080204" pitchFamily="34" charset="-128"/>
              </a:rPr>
              <a:t>. Jos 2,11</a:t>
            </a:r>
            <a:endParaRPr lang="fr-FR" altLang="fr-FR">
              <a:latin typeface="Cambria" panose="02040503050406030204" pitchFamily="18" charset="0"/>
              <a:ea typeface="ＭＳ Ｐゴシック" panose="020B0600070205080204" pitchFamily="34" charset="-128"/>
            </a:endParaRPr>
          </a:p>
          <a:p>
            <a:r>
              <a:rPr lang="fr-CH" altLang="fr-FR">
                <a:solidFill>
                  <a:srgbClr val="404040"/>
                </a:solidFill>
                <a:latin typeface="Cambria" panose="02040503050406030204" pitchFamily="18" charset="0"/>
                <a:ea typeface="ＭＳ Ｐゴシック" panose="020B0600070205080204" pitchFamily="34" charset="-128"/>
              </a:rPr>
              <a:t>Rahab a entendu parler de l'aide de Dieu envers son peuple. Elle a cru en Dieu, elle a ensuite agi. </a:t>
            </a:r>
          </a:p>
          <a:p>
            <a:endParaRPr lang="fr-CH" altLang="fr-FR">
              <a:solidFill>
                <a:srgbClr val="404040"/>
              </a:solidFill>
              <a:latin typeface="Cambria" panose="02040503050406030204" pitchFamily="18" charset="0"/>
              <a:ea typeface="ＭＳ Ｐゴシック" panose="020B0600070205080204" pitchFamily="34" charset="-128"/>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E6FA9E1C-E60D-5A4C-A023-F99DB8EABF97}"/>
              </a:ext>
            </a:extLst>
          </p:cNvPr>
          <p:cNvSpPr>
            <a:spLocks noGrp="1"/>
          </p:cNvSpPr>
          <p:nvPr>
            <p:ph type="body" sz="quarter" idx="12"/>
          </p:nvPr>
        </p:nvSpPr>
        <p:spPr>
          <a:xfrm>
            <a:off x="161925" y="406400"/>
            <a:ext cx="8786813" cy="5824538"/>
          </a:xfrm>
        </p:spPr>
        <p:txBody>
          <a:bodyPr wrap="square" lIns="91440" tIns="45720" rIns="91440" bIns="45720" numCol="1" anchor="t" anchorCtr="0" compatLnSpc="1">
            <a:prstTxWarp prst="textNoShape">
              <a:avLst/>
            </a:prstTxWarp>
          </a:bodyPr>
          <a:lstStyle/>
          <a:p>
            <a:r>
              <a:rPr lang="fr-CH" altLang="fr-FR">
                <a:solidFill>
                  <a:srgbClr val="404040"/>
                </a:solidFill>
                <a:latin typeface="Cambria" panose="02040503050406030204" pitchFamily="18" charset="0"/>
                <a:ea typeface="ＭＳ Ｐゴシック" panose="020B0600070205080204" pitchFamily="34" charset="-128"/>
              </a:rPr>
              <a:t>Elle demande grâce aux espions.</a:t>
            </a:r>
            <a:endParaRPr lang="fr-FR" altLang="fr-FR">
              <a:solidFill>
                <a:srgbClr val="404040"/>
              </a:solidFill>
              <a:latin typeface="Cambria" panose="02040503050406030204" pitchFamily="18" charset="0"/>
              <a:ea typeface="ＭＳ Ｐゴシック" panose="020B0600070205080204" pitchFamily="34" charset="-128"/>
            </a:endParaRPr>
          </a:p>
          <a:p>
            <a:pPr lvl="2"/>
            <a:r>
              <a:rPr lang="fr-FR" altLang="fr-FR">
                <a:latin typeface="Cambria" panose="02040503050406030204" pitchFamily="18" charset="0"/>
                <a:ea typeface="ＭＳ Ｐゴシック" panose="020B0600070205080204" pitchFamily="34" charset="-128"/>
              </a:rPr>
              <a:t>Donnez-moi l'assurance que vous laisserez vivre mon père, ma mère, mes frères, mes sœurs et tous les leurs et que vous nous sauverez de la mort.</a:t>
            </a:r>
            <a:r>
              <a:rPr lang="fr-CH" altLang="fr-FR">
                <a:latin typeface="Cambria" panose="02040503050406030204" pitchFamily="18" charset="0"/>
                <a:ea typeface="ＭＳ Ｐゴシック" panose="020B0600070205080204" pitchFamily="34" charset="-128"/>
              </a:rPr>
              <a:t> Jos 2,13</a:t>
            </a:r>
            <a:endParaRPr lang="fr-FR" altLang="fr-FR">
              <a:latin typeface="Cambria" panose="02040503050406030204" pitchFamily="18" charset="0"/>
              <a:ea typeface="ＭＳ Ｐゴシック" panose="020B0600070205080204" pitchFamily="34" charset="-128"/>
            </a:endParaRPr>
          </a:p>
          <a:p>
            <a:r>
              <a:rPr lang="fr-CH" altLang="fr-FR">
                <a:solidFill>
                  <a:srgbClr val="404040"/>
                </a:solidFill>
                <a:latin typeface="Cambria" panose="02040503050406030204" pitchFamily="18" charset="0"/>
                <a:ea typeface="ＭＳ Ｐゴシック" panose="020B0600070205080204" pitchFamily="34" charset="-128"/>
              </a:rPr>
              <a:t>Les espions lui donnent des instructions :</a:t>
            </a:r>
            <a:endParaRPr lang="fr-FR" altLang="fr-FR">
              <a:solidFill>
                <a:srgbClr val="404040"/>
              </a:solidFill>
              <a:latin typeface="Cambria" panose="02040503050406030204" pitchFamily="18" charset="0"/>
              <a:ea typeface="ＭＳ Ｐゴシック" panose="020B0600070205080204" pitchFamily="34" charset="-128"/>
            </a:endParaRPr>
          </a:p>
          <a:p>
            <a:pPr lvl="2"/>
            <a:r>
              <a:rPr lang="fr-FR" altLang="fr-FR">
                <a:latin typeface="Cambria" panose="02040503050406030204" pitchFamily="18" charset="0"/>
                <a:ea typeface="ＭＳ Ｐゴシック" panose="020B0600070205080204" pitchFamily="34" charset="-128"/>
              </a:rPr>
              <a:t>A notre entrée dans le pays, attache ce cordon de fil rouge à la fenêtre par laquelle tu nous fais descendre et rassemble avec toi dans la maison ton père, ta mère, tes frères et toute ta famille. Si l’un d'eux passe la porte de ta maison pour aller dehors, son sang retombera sur sa tête et nous en serons innocents. En revanche, si l’on porte la main contre l'un de ceux qui seront avec toi dans la maison, quel qu’il soit, son sang retombera sur notre tête. Jos 2 :18-19</a:t>
            </a:r>
          </a:p>
          <a:p>
            <a:r>
              <a:rPr lang="fr-CH" altLang="fr-FR">
                <a:solidFill>
                  <a:srgbClr val="404040"/>
                </a:solidFill>
                <a:latin typeface="Cambria" panose="02040503050406030204" pitchFamily="18" charset="0"/>
                <a:ea typeface="ＭＳ Ｐゴシック" panose="020B0600070205080204" pitchFamily="34" charset="-128"/>
              </a:rPr>
              <a:t>Rahab attache "aussitôt" le fil rouge à sa fenêtre.</a:t>
            </a:r>
            <a:endParaRPr lang="fr-FR" altLang="fr-FR">
              <a:solidFill>
                <a:srgbClr val="404040"/>
              </a:solidFill>
              <a:latin typeface="Cambria" panose="02040503050406030204" pitchFamily="18" charset="0"/>
              <a:ea typeface="ＭＳ Ｐゴシック" panose="020B0600070205080204" pitchFamily="34" charset="-128"/>
            </a:endParaRPr>
          </a:p>
          <a:p>
            <a:pPr lvl="2"/>
            <a:endParaRPr lang="fr-FR" altLang="fr-FR">
              <a:latin typeface="Cambria" panose="02040503050406030204" pitchFamily="18" charset="0"/>
              <a:ea typeface="ＭＳ Ｐゴシック" panose="020B0600070205080204" pitchFamily="34" charset="-128"/>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DFF7F7EF-3794-4A4E-80EE-98E36D1C054C}"/>
              </a:ext>
            </a:extLst>
          </p:cNvPr>
          <p:cNvSpPr>
            <a:spLocks noGrp="1"/>
          </p:cNvSpPr>
          <p:nvPr>
            <p:ph type="body" sz="quarter" idx="12"/>
          </p:nvPr>
        </p:nvSpPr>
        <p:spPr>
          <a:xfrm>
            <a:off x="161925" y="1058863"/>
            <a:ext cx="8786813" cy="5172075"/>
          </a:xfrm>
        </p:spPr>
        <p:txBody>
          <a:bodyPr wrap="square" lIns="91440" tIns="45720" rIns="91440" bIns="45720" numCol="1" anchor="t" anchorCtr="0" compatLnSpc="1">
            <a:prstTxWarp prst="textNoShape">
              <a:avLst/>
            </a:prstTxWarp>
          </a:bodyPr>
          <a:lstStyle/>
          <a:p>
            <a:r>
              <a:rPr lang="fr-CH" altLang="fr-FR">
                <a:solidFill>
                  <a:srgbClr val="404040"/>
                </a:solidFill>
                <a:latin typeface="Cambria" panose="02040503050406030204" pitchFamily="18" charset="0"/>
                <a:ea typeface="ＭＳ Ｐゴシック" panose="020B0600070205080204" pitchFamily="34" charset="-128"/>
              </a:rPr>
              <a:t>A la sortie d'Egypte, Josué a environ 40 ans. </a:t>
            </a:r>
          </a:p>
          <a:p>
            <a:r>
              <a:rPr lang="fr-CH" altLang="fr-FR">
                <a:solidFill>
                  <a:srgbClr val="404040"/>
                </a:solidFill>
                <a:latin typeface="Cambria" panose="02040503050406030204" pitchFamily="18" charset="0"/>
                <a:ea typeface="ＭＳ Ｐゴシック" panose="020B0600070205080204" pitchFamily="34" charset="-128"/>
              </a:rPr>
              <a:t>Nous le voyons pour la 1</a:t>
            </a:r>
            <a:r>
              <a:rPr lang="fr-CH" altLang="fr-FR" baseline="30000">
                <a:solidFill>
                  <a:srgbClr val="404040"/>
                </a:solidFill>
                <a:latin typeface="Cambria" panose="02040503050406030204" pitchFamily="18" charset="0"/>
                <a:ea typeface="ＭＳ Ｐゴシック" panose="020B0600070205080204" pitchFamily="34" charset="-128"/>
              </a:rPr>
              <a:t>ère</a:t>
            </a:r>
            <a:r>
              <a:rPr lang="fr-CH" altLang="fr-FR">
                <a:solidFill>
                  <a:srgbClr val="404040"/>
                </a:solidFill>
                <a:latin typeface="Cambria" panose="02040503050406030204" pitchFamily="18" charset="0"/>
                <a:ea typeface="ＭＳ Ｐゴシック" panose="020B0600070205080204" pitchFamily="34" charset="-128"/>
              </a:rPr>
              <a:t> fois lors du combat contre Amalek. Moïse lui a donné le commandement de l'armée. </a:t>
            </a:r>
          </a:p>
          <a:p>
            <a:r>
              <a:rPr lang="fr-CH" altLang="fr-FR">
                <a:solidFill>
                  <a:srgbClr val="404040"/>
                </a:solidFill>
                <a:latin typeface="Cambria" panose="02040503050406030204" pitchFamily="18" charset="0"/>
                <a:ea typeface="ＭＳ Ｐゴシック" panose="020B0600070205080204" pitchFamily="34" charset="-128"/>
              </a:rPr>
              <a:t>L'Eternel intervient et accorde une victoire à Israël.</a:t>
            </a:r>
            <a:endParaRPr lang="fr-FR" altLang="fr-FR">
              <a:solidFill>
                <a:srgbClr val="404040"/>
              </a:solidFill>
              <a:latin typeface="Cambria" panose="02040503050406030204" pitchFamily="18" charset="0"/>
              <a:ea typeface="ＭＳ Ｐゴシック" panose="020B0600070205080204" pitchFamily="34" charset="-128"/>
            </a:endParaRPr>
          </a:p>
        </p:txBody>
      </p:sp>
      <p:pic>
        <p:nvPicPr>
          <p:cNvPr id="30722" name="Espace réservé pour une image  3">
            <a:extLst>
              <a:ext uri="{FF2B5EF4-FFF2-40B4-BE49-F238E27FC236}">
                <a16:creationId xmlns:a16="http://schemas.microsoft.com/office/drawing/2014/main" id="{CCB3D361-2BDC-9140-9971-551E8FF3E94E}"/>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bwMode="auto">
          <a:xfrm>
            <a:off x="-22225" y="3319463"/>
            <a:ext cx="9166225" cy="2851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itre 1">
            <a:extLst>
              <a:ext uri="{FF2B5EF4-FFF2-40B4-BE49-F238E27FC236}">
                <a16:creationId xmlns:a16="http://schemas.microsoft.com/office/drawing/2014/main" id="{FE57D897-4063-F945-9152-DC2FC3B254AA}"/>
              </a:ext>
            </a:extLst>
          </p:cNvPr>
          <p:cNvSpPr>
            <a:spLocks noGrp="1"/>
          </p:cNvSpPr>
          <p:nvPr>
            <p:ph type="title"/>
          </p:nvPr>
        </p:nvSpPr>
        <p:spPr bwMode="auto">
          <a:xfrm>
            <a:off x="68263" y="217488"/>
            <a:ext cx="6154737" cy="563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r>
              <a:rPr lang="fr-CH" altLang="fr-FR">
                <a:ea typeface="ＭＳ Ｐゴシック" panose="020B0600070205080204" pitchFamily="34" charset="-128"/>
              </a:rPr>
              <a:t>La formation au désert</a:t>
            </a:r>
            <a:endParaRPr lang="fr-FR" altLang="fr-FR">
              <a:ea typeface="ＭＳ Ｐゴシック" panose="020B0600070205080204" pitchFamily="34" charset="-128"/>
            </a:endParaRPr>
          </a:p>
        </p:txBody>
      </p:sp>
      <p:sp>
        <p:nvSpPr>
          <p:cNvPr id="7" name="Text Box 13">
            <a:extLst>
              <a:ext uri="{FF2B5EF4-FFF2-40B4-BE49-F238E27FC236}">
                <a16:creationId xmlns:a16="http://schemas.microsoft.com/office/drawing/2014/main" id="{3207DC00-2962-694A-999D-B218A143FAA3}"/>
              </a:ext>
            </a:extLst>
          </p:cNvPr>
          <p:cNvSpPr txBox="1">
            <a:spLocks noChangeArrowheads="1"/>
          </p:cNvSpPr>
          <p:nvPr/>
        </p:nvSpPr>
        <p:spPr bwMode="auto">
          <a:xfrm>
            <a:off x="8593138" y="6081713"/>
            <a:ext cx="550862"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defRPr/>
            </a:pPr>
            <a:r>
              <a:rPr lang="fr-CH" sz="1200" dirty="0">
                <a:solidFill>
                  <a:srgbClr val="4D4D4D"/>
                </a:solidFill>
                <a:latin typeface="+mj-lt"/>
              </a:rPr>
              <a:t>PL</a:t>
            </a:r>
            <a:endParaRPr lang="fr-FR" sz="1200" dirty="0">
              <a:solidFill>
                <a:srgbClr val="4D4D4D"/>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a:extLst>
              <a:ext uri="{FF2B5EF4-FFF2-40B4-BE49-F238E27FC236}">
                <a16:creationId xmlns:a16="http://schemas.microsoft.com/office/drawing/2014/main" id="{A50D9181-012F-184C-85B6-CAB3CC99F427}"/>
              </a:ext>
            </a:extLst>
          </p:cNvPr>
          <p:cNvPicPr>
            <a:picLocks noGrp="1" noChangeArrowheads="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bwMode="auto">
          <a:xfrm>
            <a:off x="-22225" y="0"/>
            <a:ext cx="2987675" cy="6858000"/>
          </a:xfrm>
          <a:noFill/>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0" name="Espace réservé du texte 5">
            <a:extLst>
              <a:ext uri="{FF2B5EF4-FFF2-40B4-BE49-F238E27FC236}">
                <a16:creationId xmlns:a16="http://schemas.microsoft.com/office/drawing/2014/main" id="{AD58F6FA-B1A7-B845-8308-49FD3FB6ACDC}"/>
              </a:ext>
            </a:extLst>
          </p:cNvPr>
          <p:cNvSpPr>
            <a:spLocks noGrp="1"/>
          </p:cNvSpPr>
          <p:nvPr>
            <p:ph type="body" sz="quarter" idx="12"/>
          </p:nvPr>
        </p:nvSpPr>
        <p:spPr bwMode="auto">
          <a:xfrm>
            <a:off x="3254375" y="1144588"/>
            <a:ext cx="5522913" cy="49355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fr-CH" altLang="fr-FR">
                <a:latin typeface="Cambria" panose="02040503050406030204" pitchFamily="18" charset="0"/>
                <a:ea typeface="ＭＳ Ｐゴシック" panose="020B0600070205080204" pitchFamily="34" charset="-128"/>
              </a:rPr>
              <a:t>Rahab croit en l’efficacité du fil rouge.</a:t>
            </a:r>
          </a:p>
          <a:p>
            <a:r>
              <a:rPr lang="fr-CH" altLang="fr-FR">
                <a:latin typeface="Cambria" panose="02040503050406030204" pitchFamily="18" charset="0"/>
                <a:ea typeface="ＭＳ Ｐゴシック" panose="020B0600070205080204" pitchFamily="34" charset="-128"/>
              </a:rPr>
              <a:t>C’est grâce à lui qe la maison sera épargnée lors de l’attaque de la ville. </a:t>
            </a:r>
          </a:p>
          <a:p>
            <a:r>
              <a:rPr lang="fr-CH" altLang="fr-FR">
                <a:latin typeface="Cambria" panose="02040503050406030204" pitchFamily="18" charset="0"/>
                <a:ea typeface="ＭＳ Ｐゴシック" panose="020B0600070205080204" pitchFamily="34" charset="-128"/>
              </a:rPr>
              <a:t>Nous pouvons aussi être sauvés de la mort éternelle. Dieu nous a donné un moyen très simple:</a:t>
            </a:r>
            <a:endParaRPr lang="fr-FR" altLang="fr-FR">
              <a:latin typeface="Cambria" panose="02040503050406030204" pitchFamily="18" charset="0"/>
              <a:ea typeface="ＭＳ Ｐゴシック" panose="020B0600070205080204" pitchFamily="34" charset="-128"/>
            </a:endParaRPr>
          </a:p>
          <a:p>
            <a:pPr lvl="2"/>
            <a:r>
              <a:rPr lang="fr-FR" altLang="fr-FR">
                <a:latin typeface="Cambria" panose="02040503050406030204" pitchFamily="18" charset="0"/>
                <a:ea typeface="ＭＳ Ｐゴシック" panose="020B0600070205080204" pitchFamily="34" charset="-128"/>
              </a:rPr>
              <a:t>Celui qui croit au Fils a la vie éternelle; celui qui ne croit pas au Fils ne verra pas la vie, mais la colère de Dieu reste au contraire sur lui Jn 3,36</a:t>
            </a:r>
          </a:p>
        </p:txBody>
      </p:sp>
      <p:sp>
        <p:nvSpPr>
          <p:cNvPr id="9" name="Freeform 5">
            <a:extLst>
              <a:ext uri="{FF2B5EF4-FFF2-40B4-BE49-F238E27FC236}">
                <a16:creationId xmlns:a16="http://schemas.microsoft.com/office/drawing/2014/main" id="{6AE94645-DE4F-354E-9504-EBF117703BB3}"/>
              </a:ext>
            </a:extLst>
          </p:cNvPr>
          <p:cNvSpPr>
            <a:spLocks/>
          </p:cNvSpPr>
          <p:nvPr/>
        </p:nvSpPr>
        <p:spPr bwMode="auto">
          <a:xfrm>
            <a:off x="2263775" y="2613025"/>
            <a:ext cx="44450" cy="361950"/>
          </a:xfrm>
          <a:custGeom>
            <a:avLst/>
            <a:gdLst>
              <a:gd name="T0" fmla="*/ 2147483647 w 122"/>
              <a:gd name="T1" fmla="*/ 0 h 203"/>
              <a:gd name="T2" fmla="*/ 2147483647 w 122"/>
              <a:gd name="T3" fmla="*/ 2147483647 h 203"/>
              <a:gd name="T4" fmla="*/ 2147483647 w 122"/>
              <a:gd name="T5" fmla="*/ 2147483647 h 203"/>
              <a:gd name="T6" fmla="*/ 2147483647 w 122"/>
              <a:gd name="T7" fmla="*/ 2147483647 h 203"/>
              <a:gd name="T8" fmla="*/ 0 60000 65536"/>
              <a:gd name="T9" fmla="*/ 0 60000 65536"/>
              <a:gd name="T10" fmla="*/ 0 60000 65536"/>
              <a:gd name="T11" fmla="*/ 0 60000 65536"/>
              <a:gd name="T12" fmla="*/ 0 w 122"/>
              <a:gd name="T13" fmla="*/ 0 h 203"/>
              <a:gd name="T14" fmla="*/ 122 w 122"/>
              <a:gd name="T15" fmla="*/ 203 h 203"/>
            </a:gdLst>
            <a:ahLst/>
            <a:cxnLst>
              <a:cxn ang="T8">
                <a:pos x="T0" y="T1"/>
              </a:cxn>
              <a:cxn ang="T9">
                <a:pos x="T2" y="T3"/>
              </a:cxn>
              <a:cxn ang="T10">
                <a:pos x="T4" y="T5"/>
              </a:cxn>
              <a:cxn ang="T11">
                <a:pos x="T6" y="T7"/>
              </a:cxn>
            </a:cxnLst>
            <a:rect l="T12" t="T13" r="T14" b="T15"/>
            <a:pathLst>
              <a:path w="122" h="203">
                <a:moveTo>
                  <a:pt x="122" y="0"/>
                </a:moveTo>
                <a:cubicBezTo>
                  <a:pt x="70" y="68"/>
                  <a:pt x="18" y="137"/>
                  <a:pt x="9" y="170"/>
                </a:cubicBezTo>
                <a:cubicBezTo>
                  <a:pt x="0" y="203"/>
                  <a:pt x="47" y="193"/>
                  <a:pt x="66" y="198"/>
                </a:cubicBezTo>
                <a:cubicBezTo>
                  <a:pt x="85" y="203"/>
                  <a:pt x="103" y="200"/>
                  <a:pt x="122" y="198"/>
                </a:cubicBezTo>
              </a:path>
            </a:pathLst>
          </a:custGeom>
          <a:solidFill>
            <a:srgbClr val="FF0000"/>
          </a:solidFill>
          <a:ln w="60325">
            <a:solidFill>
              <a:srgbClr val="FF0000"/>
            </a:solidFill>
            <a:round/>
            <a:headEnd/>
            <a:tailEnd/>
          </a:ln>
        </p:spPr>
        <p:txBody>
          <a:bodyPr/>
          <a:lstStyle/>
          <a:p>
            <a:endParaRPr lang="fr-F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55"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p:cTn id="9" dur="1000" fill="hold"/>
                                        <p:tgtEl>
                                          <p:spTgt spid="9"/>
                                        </p:tgtEl>
                                        <p:attrNameLst>
                                          <p:attrName>ppt_w</p:attrName>
                                        </p:attrNameLst>
                                      </p:cBhvr>
                                      <p:tavLst>
                                        <p:tav tm="0">
                                          <p:val>
                                            <p:strVal val="#ppt_w*0.70"/>
                                          </p:val>
                                        </p:tav>
                                        <p:tav tm="100000">
                                          <p:val>
                                            <p:strVal val="#ppt_w"/>
                                          </p:val>
                                        </p:tav>
                                      </p:tavLst>
                                    </p:anim>
                                    <p:anim calcmode="lin" valueType="num">
                                      <p:cBhvr>
                                        <p:cTn id="10" dur="1000" fill="hold"/>
                                        <p:tgtEl>
                                          <p:spTgt spid="9"/>
                                        </p:tgtEl>
                                        <p:attrNameLst>
                                          <p:attrName>ppt_h</p:attrName>
                                        </p:attrNameLst>
                                      </p:cBhvr>
                                      <p:tavLst>
                                        <p:tav tm="0">
                                          <p:val>
                                            <p:strVal val="#ppt_h"/>
                                          </p:val>
                                        </p:tav>
                                        <p:tav tm="100000">
                                          <p:val>
                                            <p:strVal val="#ppt_h"/>
                                          </p:val>
                                        </p:tav>
                                      </p:tavLst>
                                    </p:anim>
                                    <p:animEffect transition="in" filter="fade">
                                      <p:cBhvr>
                                        <p:cTn id="1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Espace réservé du texte 5">
            <a:extLst>
              <a:ext uri="{FF2B5EF4-FFF2-40B4-BE49-F238E27FC236}">
                <a16:creationId xmlns:a16="http://schemas.microsoft.com/office/drawing/2014/main" id="{2A70D25D-A08B-6040-B71C-BB6691946A2C}"/>
              </a:ext>
            </a:extLst>
          </p:cNvPr>
          <p:cNvSpPr>
            <a:spLocks noGrp="1"/>
          </p:cNvSpPr>
          <p:nvPr>
            <p:ph type="body" sz="quarter" idx="12"/>
          </p:nvPr>
        </p:nvSpPr>
        <p:spPr bwMode="auto">
          <a:xfrm>
            <a:off x="295275" y="1122363"/>
            <a:ext cx="5522913" cy="49355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fr-FR" altLang="fr-FR">
                <a:latin typeface="Cambria" panose="02040503050406030204" pitchFamily="18" charset="0"/>
                <a:ea typeface="ＭＳ Ｐゴシック" panose="020B0600070205080204" pitchFamily="34" charset="-128"/>
              </a:rPr>
              <a:t>Il suffit d'y croire et on est sauvé!</a:t>
            </a:r>
          </a:p>
          <a:p>
            <a:r>
              <a:rPr lang="fr-CH" altLang="fr-FR">
                <a:latin typeface="Cambria" panose="02040503050406030204" pitchFamily="18" charset="0"/>
                <a:ea typeface="ＭＳ Ｐゴシック" panose="020B0600070205080204" pitchFamily="34" charset="-128"/>
              </a:rPr>
              <a:t>Dieu ne voit pas dans ses enfants </a:t>
            </a:r>
          </a:p>
          <a:p>
            <a:pPr lvl="1" indent="-284163">
              <a:buSzTx/>
              <a:buFont typeface="Lucida Grande" panose="020B0600040502020204" pitchFamily="34" charset="0"/>
              <a:buChar char="■"/>
            </a:pPr>
            <a:r>
              <a:rPr lang="fr-CH" altLang="fr-FR">
                <a:latin typeface="Cambria" panose="02040503050406030204" pitchFamily="18" charset="0"/>
                <a:ea typeface="ＭＳ Ｐゴシック" panose="020B0600070205080204" pitchFamily="34" charset="-128"/>
              </a:rPr>
              <a:t>des anciens drogués, </a:t>
            </a:r>
          </a:p>
          <a:p>
            <a:pPr lvl="1" indent="-284163">
              <a:buSzTx/>
              <a:buFont typeface="Lucida Grande" panose="020B0600040502020204" pitchFamily="34" charset="0"/>
              <a:buChar char="■"/>
            </a:pPr>
            <a:r>
              <a:rPr lang="fr-CH" altLang="fr-FR">
                <a:latin typeface="Cambria" panose="02040503050406030204" pitchFamily="18" charset="0"/>
                <a:ea typeface="ＭＳ Ｐゴシック" panose="020B0600070205080204" pitchFamily="34" charset="-128"/>
              </a:rPr>
              <a:t>des clochards ou des révotés de la société. </a:t>
            </a:r>
            <a:endParaRPr lang="fr-FR" altLang="fr-FR">
              <a:latin typeface="Cambria" panose="02040503050406030204" pitchFamily="18" charset="0"/>
              <a:ea typeface="ＭＳ Ｐゴシック" panose="020B0600070205080204" pitchFamily="34" charset="-128"/>
            </a:endParaRPr>
          </a:p>
          <a:p>
            <a:r>
              <a:rPr lang="fr-CH" altLang="fr-FR">
                <a:latin typeface="Cambria" panose="02040503050406030204" pitchFamily="18" charset="0"/>
                <a:ea typeface="ＭＳ Ｐゴシック" panose="020B0600070205080204" pitchFamily="34" charset="-128"/>
              </a:rPr>
              <a:t>Il nous voit comme des « saints » (1 Co 6 :1). </a:t>
            </a:r>
          </a:p>
          <a:p>
            <a:r>
              <a:rPr lang="fr-CH" altLang="fr-FR">
                <a:latin typeface="Cambria" panose="02040503050406030204" pitchFamily="18" charset="0"/>
                <a:ea typeface="ＭＳ Ｐゴシック" panose="020B0600070205080204" pitchFamily="34" charset="-128"/>
              </a:rPr>
              <a:t>Nous sommes importants à ses  yeux ; il veut, comme pour Rahab, </a:t>
            </a:r>
          </a:p>
          <a:p>
            <a:pPr lvl="1" indent="-284163">
              <a:buSzTx/>
              <a:buFont typeface="Lucida Grande" panose="020B0600040502020204" pitchFamily="34" charset="0"/>
              <a:buChar char="■"/>
            </a:pPr>
            <a:r>
              <a:rPr lang="fr-CH" altLang="fr-FR">
                <a:latin typeface="Cambria" panose="02040503050406030204" pitchFamily="18" charset="0"/>
                <a:ea typeface="ＭＳ Ｐゴシック" panose="020B0600070205080204" pitchFamily="34" charset="-128"/>
              </a:rPr>
              <a:t>nous intégrer dans Sa famille</a:t>
            </a:r>
          </a:p>
          <a:p>
            <a:pPr lvl="1" indent="-284163">
              <a:buSzTx/>
              <a:buFont typeface="Lucida Grande" panose="020B0600040502020204" pitchFamily="34" charset="0"/>
              <a:buChar char="■"/>
            </a:pPr>
            <a:r>
              <a:rPr lang="fr-CH" altLang="fr-FR">
                <a:latin typeface="Cambria" panose="02040503050406030204" pitchFamily="18" charset="0"/>
                <a:ea typeface="ＭＳ Ｐゴシック" panose="020B0600070205080204" pitchFamily="34" charset="-128"/>
              </a:rPr>
              <a:t> et nous utiliser pour Sa gloire.</a:t>
            </a:r>
            <a:endParaRPr lang="fr-FR" altLang="fr-FR">
              <a:latin typeface="Cambria" panose="02040503050406030204" pitchFamily="18" charset="0"/>
              <a:ea typeface="ＭＳ Ｐゴシック" panose="020B0600070205080204" pitchFamily="34" charset="-128"/>
            </a:endParaRPr>
          </a:p>
        </p:txBody>
      </p:sp>
      <p:sp>
        <p:nvSpPr>
          <p:cNvPr id="7" name="Text Box 13">
            <a:extLst>
              <a:ext uri="{FF2B5EF4-FFF2-40B4-BE49-F238E27FC236}">
                <a16:creationId xmlns:a16="http://schemas.microsoft.com/office/drawing/2014/main" id="{DDD87769-C6BF-E94E-A8EE-563195773DDF}"/>
              </a:ext>
            </a:extLst>
          </p:cNvPr>
          <p:cNvSpPr txBox="1">
            <a:spLocks noChangeArrowheads="1"/>
          </p:cNvSpPr>
          <p:nvPr/>
        </p:nvSpPr>
        <p:spPr bwMode="auto">
          <a:xfrm>
            <a:off x="8775700" y="6053138"/>
            <a:ext cx="36195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defRPr/>
            </a:pPr>
            <a:r>
              <a:rPr lang="fr-CH" sz="1200" dirty="0">
                <a:solidFill>
                  <a:srgbClr val="4D4D4D"/>
                </a:solidFill>
                <a:latin typeface="+mj-lt"/>
              </a:rPr>
              <a:t>FO</a:t>
            </a:r>
            <a:endParaRPr lang="fr-FR" sz="1200" dirty="0">
              <a:solidFill>
                <a:srgbClr val="4D4D4D"/>
              </a:solidFill>
              <a:latin typeface="+mj-lt"/>
            </a:endParaRPr>
          </a:p>
        </p:txBody>
      </p:sp>
      <p:pic>
        <p:nvPicPr>
          <p:cNvPr id="59395" name="Espace réservé pour une image  2" descr="Fotolia_45277997_Subscription_XL.jpg">
            <a:extLst>
              <a:ext uri="{FF2B5EF4-FFF2-40B4-BE49-F238E27FC236}">
                <a16:creationId xmlns:a16="http://schemas.microsoft.com/office/drawing/2014/main" id="{CAC84B2B-2F54-D042-9149-2210CE3329C2}"/>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9987" r="29987"/>
          <a:stretch>
            <a:fillRect/>
          </a:stretch>
        </p:blipFill>
        <p:spPr bwMode="auto">
          <a:xfrm>
            <a:off x="6167438" y="1122363"/>
            <a:ext cx="2987675" cy="4957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185ABF95-9A40-E44E-98F8-BCBAA0B77582}"/>
              </a:ext>
            </a:extLst>
          </p:cNvPr>
          <p:cNvSpPr>
            <a:spLocks noGrp="1"/>
          </p:cNvSpPr>
          <p:nvPr>
            <p:ph type="body" sz="quarter" idx="12"/>
          </p:nvPr>
        </p:nvSpPr>
        <p:spPr>
          <a:xfrm>
            <a:off x="161925" y="1058863"/>
            <a:ext cx="8786813" cy="5172075"/>
          </a:xfrm>
        </p:spPr>
        <p:txBody>
          <a:bodyPr wrap="square" lIns="91440" tIns="45720" rIns="91440" bIns="45720" numCol="1" anchor="t" anchorCtr="0" compatLnSpc="1">
            <a:prstTxWarp prst="textNoShape">
              <a:avLst/>
            </a:prstTxWarp>
          </a:bodyPr>
          <a:lstStyle/>
          <a:p>
            <a:r>
              <a:rPr lang="fr-CH" altLang="fr-FR">
                <a:solidFill>
                  <a:srgbClr val="404040"/>
                </a:solidFill>
                <a:latin typeface="Cambria" panose="02040503050406030204" pitchFamily="18" charset="0"/>
                <a:ea typeface="ＭＳ Ｐゴシック" panose="020B0600070205080204" pitchFamily="34" charset="-128"/>
              </a:rPr>
              <a:t>Rahab fait descendre les espions avec une corde à l'extérieur du mur de la ville. </a:t>
            </a:r>
          </a:p>
          <a:p>
            <a:r>
              <a:rPr lang="fr-CH" altLang="fr-FR">
                <a:solidFill>
                  <a:srgbClr val="404040"/>
                </a:solidFill>
                <a:latin typeface="Cambria" panose="02040503050406030204" pitchFamily="18" charset="0"/>
                <a:ea typeface="ＭＳ Ｐゴシック" panose="020B0600070205080204" pitchFamily="34" charset="-128"/>
              </a:rPr>
              <a:t>De retour, les espions disent à Josué:</a:t>
            </a:r>
            <a:endParaRPr lang="fr-FR" altLang="fr-FR">
              <a:solidFill>
                <a:srgbClr val="404040"/>
              </a:solidFill>
              <a:latin typeface="Cambria" panose="02040503050406030204" pitchFamily="18" charset="0"/>
              <a:ea typeface="ＭＳ Ｐゴシック" panose="020B0600070205080204" pitchFamily="34" charset="-128"/>
            </a:endParaRPr>
          </a:p>
          <a:p>
            <a:pPr lvl="2"/>
            <a:r>
              <a:rPr lang="fr-FR" altLang="fr-FR">
                <a:latin typeface="Cambria" panose="02040503050406030204" pitchFamily="18" charset="0"/>
                <a:ea typeface="ＭＳ Ｐゴシック" panose="020B0600070205080204" pitchFamily="34" charset="-128"/>
              </a:rPr>
              <a:t>C’est certain, l'Eternel a livré tout le pays entre nos mains, et même tous les habitants du pays tremblent devant nous. Jos 2,24</a:t>
            </a:r>
          </a:p>
          <a:p>
            <a:pPr lvl="2"/>
            <a:endParaRPr lang="fr-FR" altLang="fr-FR">
              <a:latin typeface="Cambria" panose="02040503050406030204" pitchFamily="18" charset="0"/>
              <a:ea typeface="ＭＳ Ｐゴシック" panose="020B0600070205080204" pitchFamily="34" charset="-128"/>
            </a:endParaRPr>
          </a:p>
          <a:p>
            <a:endParaRPr lang="fr-FR" altLang="fr-FR">
              <a:solidFill>
                <a:srgbClr val="404040"/>
              </a:solidFill>
              <a:latin typeface="Cambria" panose="02040503050406030204" pitchFamily="18" charset="0"/>
              <a:ea typeface="ＭＳ Ｐゴシック" panose="020B0600070205080204" pitchFamily="34" charset="-128"/>
            </a:endParaRPr>
          </a:p>
        </p:txBody>
      </p:sp>
      <p:pic>
        <p:nvPicPr>
          <p:cNvPr id="60418" name="Espace réservé pour une image  3">
            <a:extLst>
              <a:ext uri="{FF2B5EF4-FFF2-40B4-BE49-F238E27FC236}">
                <a16:creationId xmlns:a16="http://schemas.microsoft.com/office/drawing/2014/main" id="{25F0BEC3-569E-C64D-AE4E-AA665BE15323}"/>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22507" b="22507"/>
          <a:stretch>
            <a:fillRect/>
          </a:stretch>
        </p:blipFill>
        <p:spPr bwMode="auto">
          <a:xfrm>
            <a:off x="-22225" y="3900488"/>
            <a:ext cx="9166225" cy="29860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3">
            <a:extLst>
              <a:ext uri="{FF2B5EF4-FFF2-40B4-BE49-F238E27FC236}">
                <a16:creationId xmlns:a16="http://schemas.microsoft.com/office/drawing/2014/main" id="{6775F321-F3C9-EC44-BBBD-31B22E993E0A}"/>
              </a:ext>
            </a:extLst>
          </p:cNvPr>
          <p:cNvSpPr txBox="1">
            <a:spLocks noChangeArrowheads="1"/>
          </p:cNvSpPr>
          <p:nvPr/>
        </p:nvSpPr>
        <p:spPr bwMode="auto">
          <a:xfrm>
            <a:off x="8775700" y="6456363"/>
            <a:ext cx="36195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defRPr/>
            </a:pPr>
            <a:r>
              <a:rPr lang="fr-CH" sz="1200" dirty="0">
                <a:solidFill>
                  <a:srgbClr val="4D4D4D"/>
                </a:solidFill>
                <a:latin typeface="+mj-lt"/>
              </a:rPr>
              <a:t>TP</a:t>
            </a:r>
            <a:endParaRPr lang="fr-FR" sz="1200" dirty="0">
              <a:solidFill>
                <a:srgbClr val="4D4D4D"/>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144E57AA-E390-2746-8568-0555F2A5C5B9}"/>
              </a:ext>
            </a:extLst>
          </p:cNvPr>
          <p:cNvSpPr>
            <a:spLocks noGrp="1"/>
          </p:cNvSpPr>
          <p:nvPr>
            <p:ph type="body" sz="quarter" idx="12"/>
          </p:nvPr>
        </p:nvSpPr>
        <p:spPr>
          <a:xfrm>
            <a:off x="161925" y="1058863"/>
            <a:ext cx="8786813" cy="5172075"/>
          </a:xfrm>
        </p:spPr>
        <p:txBody>
          <a:bodyPr wrap="square" lIns="91440" tIns="45720" rIns="91440" bIns="45720" numCol="1" anchor="t" anchorCtr="0" compatLnSpc="1">
            <a:prstTxWarp prst="textNoShape">
              <a:avLst/>
            </a:prstTxWarp>
          </a:bodyPr>
          <a:lstStyle/>
          <a:p>
            <a:r>
              <a:rPr lang="fr-CH" altLang="fr-FR">
                <a:solidFill>
                  <a:srgbClr val="404040"/>
                </a:solidFill>
                <a:latin typeface="Cambria" panose="02040503050406030204" pitchFamily="18" charset="0"/>
                <a:ea typeface="ＭＳ Ｐゴシック" panose="020B0600070205080204" pitchFamily="34" charset="-128"/>
              </a:rPr>
              <a:t>Les sacrificateurs portent l'arche de l'alliance. Ils s'approchent de la rivière du Jourdain.</a:t>
            </a:r>
            <a:endParaRPr lang="fr-FR" altLang="fr-FR">
              <a:solidFill>
                <a:srgbClr val="404040"/>
              </a:solidFill>
              <a:latin typeface="Cambria" panose="02040503050406030204" pitchFamily="18" charset="0"/>
              <a:ea typeface="ＭＳ Ｐゴシック" panose="020B0600070205080204" pitchFamily="34" charset="-128"/>
            </a:endParaRPr>
          </a:p>
          <a:p>
            <a:pPr lvl="1" indent="-284163">
              <a:buSzTx/>
              <a:buFont typeface="Lucida Grande" panose="020B0600040502020204" pitchFamily="34" charset="0"/>
              <a:buChar char="■"/>
            </a:pPr>
            <a:r>
              <a:rPr lang="fr-CH" altLang="fr-FR">
                <a:solidFill>
                  <a:srgbClr val="404040"/>
                </a:solidFill>
                <a:latin typeface="Cambria" panose="02040503050406030204" pitchFamily="18" charset="0"/>
                <a:ea typeface="ＭＳ Ｐゴシック" panose="020B0600070205080204" pitchFamily="34" charset="-128"/>
              </a:rPr>
              <a:t>Cette rivière a beaucoup moins d'eau aujourd'hui qu'à l'époque en raison de la désertification du pays et de l'utilisation intensive de l'eau pour l'irrigation des champs.</a:t>
            </a:r>
            <a:endParaRPr lang="fr-FR" altLang="fr-FR">
              <a:solidFill>
                <a:srgbClr val="404040"/>
              </a:solidFill>
              <a:latin typeface="Cambria" panose="02040503050406030204" pitchFamily="18" charset="0"/>
              <a:ea typeface="ＭＳ Ｐゴシック" panose="020B0600070205080204" pitchFamily="34" charset="-128"/>
            </a:endParaRPr>
          </a:p>
          <a:p>
            <a:r>
              <a:rPr lang="fr-CH" altLang="fr-FR">
                <a:solidFill>
                  <a:srgbClr val="404040"/>
                </a:solidFill>
                <a:latin typeface="Cambria" panose="02040503050406030204" pitchFamily="18" charset="0"/>
                <a:ea typeface="ＭＳ Ｐゴシック" panose="020B0600070205080204" pitchFamily="34" charset="-128"/>
              </a:rPr>
              <a:t>A cet instant, les eaux de la rivière s'arrêtent en amont et un large passage se crée. </a:t>
            </a:r>
          </a:p>
          <a:p>
            <a:r>
              <a:rPr lang="fr-CH" altLang="fr-FR">
                <a:solidFill>
                  <a:srgbClr val="404040"/>
                </a:solidFill>
                <a:latin typeface="Cambria" panose="02040503050406030204" pitchFamily="18" charset="0"/>
                <a:ea typeface="ＭＳ Ｐゴシック" panose="020B0600070205080204" pitchFamily="34" charset="-128"/>
              </a:rPr>
              <a:t>L'arche reste au milieu du Jourdain jusqu'à ce que tout le peuple ait traversé la rivière.</a:t>
            </a:r>
          </a:p>
          <a:p>
            <a:r>
              <a:rPr lang="fr-CH" altLang="fr-FR">
                <a:solidFill>
                  <a:srgbClr val="404040"/>
                </a:solidFill>
                <a:latin typeface="Cambria" panose="02040503050406030204" pitchFamily="18" charset="0"/>
                <a:ea typeface="ＭＳ Ｐゴシック" panose="020B0600070205080204" pitchFamily="34" charset="-128"/>
              </a:rPr>
              <a:t>Dans le Jourdain, Josué dresse 12 pierres que les eaux vont bientôt recouvrir. </a:t>
            </a:r>
          </a:p>
          <a:p>
            <a:r>
              <a:rPr lang="fr-CH" altLang="fr-FR">
                <a:solidFill>
                  <a:srgbClr val="404040"/>
                </a:solidFill>
                <a:latin typeface="Cambria" panose="02040503050406030204" pitchFamily="18" charset="0"/>
                <a:ea typeface="ＭＳ Ｐゴシック" panose="020B0600070205080204" pitchFamily="34" charset="-128"/>
              </a:rPr>
              <a:t>Tout le peuple traverse la rivière à sec. </a:t>
            </a:r>
          </a:p>
          <a:p>
            <a:endParaRPr lang="fr-FR" altLang="fr-FR">
              <a:solidFill>
                <a:srgbClr val="404040"/>
              </a:solidFill>
              <a:latin typeface="Cambria" panose="02040503050406030204" pitchFamily="18" charset="0"/>
              <a:ea typeface="ＭＳ Ｐゴシック" panose="020B0600070205080204" pitchFamily="34" charset="-128"/>
            </a:endParaRPr>
          </a:p>
        </p:txBody>
      </p:sp>
      <p:sp>
        <p:nvSpPr>
          <p:cNvPr id="61442" name="Titre 4">
            <a:extLst>
              <a:ext uri="{FF2B5EF4-FFF2-40B4-BE49-F238E27FC236}">
                <a16:creationId xmlns:a16="http://schemas.microsoft.com/office/drawing/2014/main" id="{3B952FB3-D334-5D4A-9EC7-FA99CB336F29}"/>
              </a:ext>
            </a:extLst>
          </p:cNvPr>
          <p:cNvSpPr>
            <a:spLocks noGrp="1"/>
          </p:cNvSpPr>
          <p:nvPr>
            <p:ph type="title"/>
          </p:nvPr>
        </p:nvSpPr>
        <p:spPr bwMode="auto">
          <a:xfrm>
            <a:off x="68263" y="217488"/>
            <a:ext cx="3871912" cy="563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r>
              <a:rPr lang="fr-CH" altLang="fr-FR">
                <a:ea typeface="ＭＳ Ｐゴシック" panose="020B0600070205080204" pitchFamily="34" charset="-128"/>
              </a:rPr>
              <a:t>Traversée du Jourdain</a:t>
            </a:r>
            <a:endParaRPr lang="fr-FR" altLang="fr-FR">
              <a:ea typeface="ＭＳ Ｐゴシック" panose="020B0600070205080204" pitchFamily="34" charset="-128"/>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0E3F31A8-CA6F-9D47-BC3D-4A27B705066D}"/>
              </a:ext>
            </a:extLst>
          </p:cNvPr>
          <p:cNvSpPr>
            <a:spLocks noGrp="1"/>
          </p:cNvSpPr>
          <p:nvPr>
            <p:ph type="body" sz="quarter" idx="12"/>
          </p:nvPr>
        </p:nvSpPr>
        <p:spPr>
          <a:xfrm>
            <a:off x="3121025" y="882650"/>
            <a:ext cx="5927725" cy="5172075"/>
          </a:xfrm>
        </p:spPr>
        <p:txBody>
          <a:bodyPr wrap="square" lIns="91440" tIns="45720" rIns="91440" bIns="45720" numCol="1" anchor="t" anchorCtr="0" compatLnSpc="1">
            <a:prstTxWarp prst="textNoShape">
              <a:avLst/>
            </a:prstTxWarp>
          </a:bodyPr>
          <a:lstStyle/>
          <a:p>
            <a:r>
              <a:rPr lang="fr-CH" altLang="fr-FR">
                <a:solidFill>
                  <a:srgbClr val="404040"/>
                </a:solidFill>
                <a:latin typeface="Cambria" panose="02040503050406030204" pitchFamily="18" charset="0"/>
                <a:ea typeface="ＭＳ Ｐゴシック" panose="020B0600070205080204" pitchFamily="34" charset="-128"/>
              </a:rPr>
              <a:t>Le peuple arrive à Guilgal. </a:t>
            </a:r>
          </a:p>
          <a:p>
            <a:pPr lvl="1" indent="-284163">
              <a:buSzTx/>
              <a:buFont typeface="Lucida Grande" panose="020B0600040502020204" pitchFamily="34" charset="0"/>
              <a:buChar char="■"/>
            </a:pPr>
            <a:r>
              <a:rPr lang="fr-CH" altLang="fr-FR">
                <a:solidFill>
                  <a:srgbClr val="404040"/>
                </a:solidFill>
                <a:latin typeface="Cambria" panose="02040503050406030204" pitchFamily="18" charset="0"/>
                <a:ea typeface="ＭＳ Ｐゴシック" panose="020B0600070205080204" pitchFamily="34" charset="-128"/>
              </a:rPr>
              <a:t>12 pierres sont prises de la rivière et placées au bord. </a:t>
            </a:r>
          </a:p>
          <a:p>
            <a:pPr lvl="1" indent="-284163">
              <a:buSzTx/>
              <a:buFont typeface="Lucida Grande" panose="020B0600040502020204" pitchFamily="34" charset="0"/>
              <a:buChar char="■"/>
            </a:pPr>
            <a:r>
              <a:rPr lang="fr-CH" altLang="fr-FR">
                <a:solidFill>
                  <a:srgbClr val="404040"/>
                </a:solidFill>
                <a:latin typeface="Cambria" panose="02040503050406030204" pitchFamily="18" charset="0"/>
                <a:ea typeface="ＭＳ Ｐゴシック" panose="020B0600070205080204" pitchFamily="34" charset="-128"/>
              </a:rPr>
              <a:t>Quel est le but de cet amas de pierres?</a:t>
            </a:r>
            <a:endParaRPr lang="fr-FR" altLang="fr-FR">
              <a:solidFill>
                <a:srgbClr val="404040"/>
              </a:solidFill>
              <a:latin typeface="Cambria" panose="02040503050406030204" pitchFamily="18" charset="0"/>
              <a:ea typeface="ＭＳ Ｐゴシック" panose="020B0600070205080204" pitchFamily="34" charset="-128"/>
            </a:endParaRPr>
          </a:p>
          <a:p>
            <a:pPr lvl="2"/>
            <a:r>
              <a:rPr lang="fr-FR" altLang="fr-FR">
                <a:latin typeface="Cambria" panose="02040503050406030204" pitchFamily="18" charset="0"/>
                <a:ea typeface="ＭＳ Ｐゴシック" panose="020B0600070205080204" pitchFamily="34" charset="-128"/>
              </a:rPr>
              <a:t>afin que cela soit un signe au milieu de vous. Lorsque vos enfants demanderont un jour: ‘Que signifient pour vous ces pierres? vous leur direz: L’eau du Jourdain a été coupée devant l'arche de l'alliance de l'Eternel. Lorsqu'elle a passé le Jourdain, l’eau du Jourdain a été coupée, et ces pierres seront pour toujours un souvenir pour les Israélites. Jos 4,7</a:t>
            </a:r>
          </a:p>
          <a:p>
            <a:pPr lvl="2"/>
            <a:endParaRPr lang="fr-FR" altLang="fr-FR">
              <a:latin typeface="Cambria" panose="02040503050406030204" pitchFamily="18" charset="0"/>
              <a:ea typeface="ＭＳ Ｐゴシック" panose="020B0600070205080204" pitchFamily="34" charset="-128"/>
            </a:endParaRPr>
          </a:p>
        </p:txBody>
      </p:sp>
      <p:pic>
        <p:nvPicPr>
          <p:cNvPr id="62466" name="Espace réservé pour une image  6">
            <a:extLst>
              <a:ext uri="{FF2B5EF4-FFF2-40B4-BE49-F238E27FC236}">
                <a16:creationId xmlns:a16="http://schemas.microsoft.com/office/drawing/2014/main" id="{14311741-461C-3345-82E5-D0B56178863B}"/>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748"/>
          <a:stretch>
            <a:fillRect/>
          </a:stretch>
        </p:blipFill>
        <p:spPr bwMode="auto">
          <a:xfrm>
            <a:off x="-22225" y="0"/>
            <a:ext cx="2987675"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3">
            <a:extLst>
              <a:ext uri="{FF2B5EF4-FFF2-40B4-BE49-F238E27FC236}">
                <a16:creationId xmlns:a16="http://schemas.microsoft.com/office/drawing/2014/main" id="{0BD477DA-9385-8842-83CC-A8D09EBAC508}"/>
              </a:ext>
            </a:extLst>
          </p:cNvPr>
          <p:cNvSpPr txBox="1">
            <a:spLocks noChangeArrowheads="1"/>
          </p:cNvSpPr>
          <p:nvPr/>
        </p:nvSpPr>
        <p:spPr bwMode="auto">
          <a:xfrm>
            <a:off x="2919413" y="6516688"/>
            <a:ext cx="498475"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defRPr/>
            </a:pPr>
            <a:r>
              <a:rPr lang="fr-CH" sz="1200" dirty="0">
                <a:solidFill>
                  <a:srgbClr val="4D4D4D"/>
                </a:solidFill>
                <a:latin typeface="+mj-lt"/>
              </a:rPr>
              <a:t>DG</a:t>
            </a:r>
            <a:endParaRPr lang="fr-FR" sz="1200" dirty="0">
              <a:solidFill>
                <a:srgbClr val="4D4D4D"/>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BA760210-0BE3-5B44-A3C8-DD9121B36315}"/>
              </a:ext>
            </a:extLst>
          </p:cNvPr>
          <p:cNvSpPr>
            <a:spLocks noGrp="1"/>
          </p:cNvSpPr>
          <p:nvPr>
            <p:ph type="body" sz="quarter" idx="12"/>
          </p:nvPr>
        </p:nvSpPr>
        <p:spPr>
          <a:xfrm>
            <a:off x="161925" y="990600"/>
            <a:ext cx="8786813" cy="5172075"/>
          </a:xfrm>
        </p:spPr>
        <p:txBody>
          <a:bodyPr wrap="square" lIns="91440" tIns="45720" rIns="91440" bIns="45720" numCol="1" anchor="t" anchorCtr="0" compatLnSpc="1">
            <a:prstTxWarp prst="textNoShape">
              <a:avLst/>
            </a:prstTxWarp>
          </a:bodyPr>
          <a:lstStyle/>
          <a:p>
            <a:r>
              <a:rPr lang="fr-CH" altLang="fr-FR">
                <a:solidFill>
                  <a:srgbClr val="404040"/>
                </a:solidFill>
                <a:latin typeface="Cambria" panose="02040503050406030204" pitchFamily="18" charset="0"/>
                <a:ea typeface="ＭＳ Ｐゴシック" panose="020B0600070205080204" pitchFamily="34" charset="-128"/>
              </a:rPr>
              <a:t>En ce jour-là, l'Eternel élève Josué aux yeux du peuple, son autorité est affermie. </a:t>
            </a:r>
          </a:p>
          <a:p>
            <a:r>
              <a:rPr lang="fr-CH" altLang="fr-FR">
                <a:solidFill>
                  <a:srgbClr val="404040"/>
                </a:solidFill>
                <a:latin typeface="Cambria" panose="02040503050406030204" pitchFamily="18" charset="0"/>
                <a:ea typeface="ＭＳ Ｐゴシック" panose="020B0600070205080204" pitchFamily="34" charset="-128"/>
              </a:rPr>
              <a:t>Les rois des Cananéens entendent ce que l'Eternel a fait au Jourdain.</a:t>
            </a:r>
            <a:endParaRPr lang="fr-FR" altLang="fr-FR">
              <a:solidFill>
                <a:srgbClr val="404040"/>
              </a:solidFill>
              <a:latin typeface="Cambria" panose="02040503050406030204" pitchFamily="18" charset="0"/>
              <a:ea typeface="ＭＳ Ｐゴシック" panose="020B0600070205080204" pitchFamily="34" charset="-128"/>
            </a:endParaRPr>
          </a:p>
          <a:p>
            <a:pPr lvl="2"/>
            <a:r>
              <a:rPr lang="fr-FR" altLang="fr-FR">
                <a:latin typeface="Cambria" panose="02040503050406030204" pitchFamily="18" charset="0"/>
                <a:ea typeface="ＭＳ Ｐゴシック" panose="020B0600070205080204" pitchFamily="34" charset="-128"/>
              </a:rPr>
              <a:t>… ils perdirent courage et leur esprit fut abattu devant eux. </a:t>
            </a:r>
            <a:r>
              <a:rPr lang="fr-FR" altLang="fr-FR" sz="1600">
                <a:latin typeface="Cambria" panose="02040503050406030204" pitchFamily="18" charset="0"/>
                <a:ea typeface="ＭＳ Ｐゴシック" panose="020B0600070205080204" pitchFamily="34" charset="-128"/>
              </a:rPr>
              <a:t>Jos 5,1	</a:t>
            </a:r>
          </a:p>
        </p:txBody>
      </p:sp>
      <p:pic>
        <p:nvPicPr>
          <p:cNvPr id="63490" name="Espace réservé pour une image  1">
            <a:extLst>
              <a:ext uri="{FF2B5EF4-FFF2-40B4-BE49-F238E27FC236}">
                <a16:creationId xmlns:a16="http://schemas.microsoft.com/office/drawing/2014/main" id="{CB9A137B-2834-F242-BC12-9ACBFBD2E63E}"/>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22507" b="22507"/>
          <a:stretch>
            <a:fillRect/>
          </a:stretch>
        </p:blipFill>
        <p:spPr bwMode="auto">
          <a:xfrm>
            <a:off x="-22225" y="3900488"/>
            <a:ext cx="9166225" cy="29860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3">
            <a:extLst>
              <a:ext uri="{FF2B5EF4-FFF2-40B4-BE49-F238E27FC236}">
                <a16:creationId xmlns:a16="http://schemas.microsoft.com/office/drawing/2014/main" id="{D6B7D970-FF01-7B48-B4F0-80AAF37A5CC2}"/>
              </a:ext>
            </a:extLst>
          </p:cNvPr>
          <p:cNvSpPr txBox="1">
            <a:spLocks noChangeArrowheads="1"/>
          </p:cNvSpPr>
          <p:nvPr/>
        </p:nvSpPr>
        <p:spPr bwMode="auto">
          <a:xfrm>
            <a:off x="8531225" y="6605588"/>
            <a:ext cx="36195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defRPr/>
            </a:pPr>
            <a:r>
              <a:rPr lang="fr-CH" sz="1200" dirty="0">
                <a:solidFill>
                  <a:srgbClr val="4D4D4D"/>
                </a:solidFill>
                <a:latin typeface="+mj-lt"/>
              </a:rPr>
              <a:t>TP</a:t>
            </a:r>
            <a:endParaRPr lang="fr-FR" sz="1200" dirty="0">
              <a:solidFill>
                <a:srgbClr val="4D4D4D"/>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Espace réservé pour une image  4">
            <a:extLst>
              <a:ext uri="{FF2B5EF4-FFF2-40B4-BE49-F238E27FC236}">
                <a16:creationId xmlns:a16="http://schemas.microsoft.com/office/drawing/2014/main" id="{66AD612E-AE0E-324B-B645-8CA0527BA1C8}"/>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bwMode="auto">
          <a:xfrm>
            <a:off x="-22225" y="0"/>
            <a:ext cx="2987675"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4" name="Espace réservé du texte 5">
            <a:extLst>
              <a:ext uri="{FF2B5EF4-FFF2-40B4-BE49-F238E27FC236}">
                <a16:creationId xmlns:a16="http://schemas.microsoft.com/office/drawing/2014/main" id="{FBC4897E-21FE-C940-B795-9DB59750C217}"/>
              </a:ext>
            </a:extLst>
          </p:cNvPr>
          <p:cNvSpPr>
            <a:spLocks noGrp="1"/>
          </p:cNvSpPr>
          <p:nvPr>
            <p:ph type="body" sz="quarter" idx="12"/>
          </p:nvPr>
        </p:nvSpPr>
        <p:spPr bwMode="auto">
          <a:xfrm>
            <a:off x="3254375" y="1144588"/>
            <a:ext cx="5522913" cy="49355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fr-CH" altLang="fr-FR">
                <a:latin typeface="Cambria" panose="02040503050406030204" pitchFamily="18" charset="0"/>
                <a:ea typeface="ＭＳ Ｐゴシック" panose="020B0600070205080204" pitchFamily="34" charset="-128"/>
              </a:rPr>
              <a:t>L'arche nous fait penser à Jésus qui a traversé la mort en mourant sur la croix. </a:t>
            </a:r>
          </a:p>
          <a:p>
            <a:r>
              <a:rPr lang="fr-CH" altLang="fr-FR">
                <a:latin typeface="Cambria" panose="02040503050406030204" pitchFamily="18" charset="0"/>
                <a:ea typeface="ＭＳ Ｐゴシック" panose="020B0600070205080204" pitchFamily="34" charset="-128"/>
              </a:rPr>
              <a:t>Si nous croyons à l'efficacité de sa mort, nous avons l'assurance d'avoir une place au ciel, le "pays promis". </a:t>
            </a:r>
          </a:p>
          <a:p>
            <a:r>
              <a:rPr lang="fr-CH" altLang="fr-FR">
                <a:latin typeface="Cambria" panose="02040503050406030204" pitchFamily="18" charset="0"/>
                <a:ea typeface="ＭＳ Ｐゴシック" panose="020B0600070205080204" pitchFamily="34" charset="-128"/>
              </a:rPr>
              <a:t>Par quelles souffrances Jésus a dû passer pour nous délivrer!</a:t>
            </a:r>
            <a:endParaRPr lang="fr-FR" altLang="fr-FR">
              <a:latin typeface="Cambria" panose="02040503050406030204" pitchFamily="18" charset="0"/>
              <a:ea typeface="ＭＳ Ｐゴシック" panose="020B0600070205080204" pitchFamily="34" charset="-128"/>
            </a:endParaRPr>
          </a:p>
          <a:p>
            <a:pPr lvl="2"/>
            <a:r>
              <a:rPr lang="fr-FR" altLang="fr-FR">
                <a:latin typeface="Cambria" panose="02040503050406030204" pitchFamily="18" charset="0"/>
                <a:ea typeface="ＭＳ Ｐゴシック" panose="020B0600070205080204" pitchFamily="34" charset="-128"/>
              </a:rPr>
              <a:t>Tu m'as jeté dans l'abîme, dans les profondeurs de la mer, et les courants m'ont environné; toutes tes vagues et tous tes flots sont passés sur moi. </a:t>
            </a:r>
            <a:r>
              <a:rPr lang="fr-CH" altLang="fr-FR">
                <a:latin typeface="Cambria" panose="02040503050406030204" pitchFamily="18" charset="0"/>
                <a:ea typeface="ＭＳ Ｐゴシック" panose="020B0600070205080204" pitchFamily="34" charset="-128"/>
              </a:rPr>
              <a:t>Jon 2,3</a:t>
            </a:r>
            <a:endParaRPr lang="fr-FR" altLang="fr-FR">
              <a:latin typeface="Cambria" panose="02040503050406030204" pitchFamily="18" charset="0"/>
              <a:ea typeface="ＭＳ Ｐゴシック" panose="020B0600070205080204" pitchFamily="34" charset="-128"/>
            </a:endParaRPr>
          </a:p>
          <a:p>
            <a:endParaRPr lang="fr-FR" altLang="fr-FR">
              <a:latin typeface="Cambria" panose="02040503050406030204" pitchFamily="18" charset="0"/>
              <a:ea typeface="ＭＳ Ｐゴシック" panose="020B0600070205080204" pitchFamily="34" charset="-128"/>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Espace réservé pour une image  3">
            <a:extLst>
              <a:ext uri="{FF2B5EF4-FFF2-40B4-BE49-F238E27FC236}">
                <a16:creationId xmlns:a16="http://schemas.microsoft.com/office/drawing/2014/main" id="{4D9561CE-67BF-4C4A-84E4-66DBAA03F659}"/>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bwMode="auto">
          <a:xfrm>
            <a:off x="508000" y="3338513"/>
            <a:ext cx="4159250" cy="2976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8" name="Espace réservé du texte 5">
            <a:extLst>
              <a:ext uri="{FF2B5EF4-FFF2-40B4-BE49-F238E27FC236}">
                <a16:creationId xmlns:a16="http://schemas.microsoft.com/office/drawing/2014/main" id="{A3CC6654-DB9C-9243-98D8-86839582962A}"/>
              </a:ext>
            </a:extLst>
          </p:cNvPr>
          <p:cNvSpPr>
            <a:spLocks noGrp="1"/>
          </p:cNvSpPr>
          <p:nvPr>
            <p:ph type="body" sz="quarter" idx="12"/>
          </p:nvPr>
        </p:nvSpPr>
        <p:spPr bwMode="auto">
          <a:xfrm>
            <a:off x="579438" y="908050"/>
            <a:ext cx="8324850" cy="18621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fr-CH" altLang="fr-FR">
                <a:latin typeface="Cambria" panose="02040503050406030204" pitchFamily="18" charset="0"/>
                <a:ea typeface="ＭＳ Ｐゴシック" panose="020B0600070205080204" pitchFamily="34" charset="-128"/>
              </a:rPr>
              <a:t>Disons-Lui merci chaque jour de notre vie!</a:t>
            </a:r>
          </a:p>
          <a:p>
            <a:r>
              <a:rPr lang="fr-CH" altLang="fr-FR">
                <a:latin typeface="Cambria" panose="02040503050406030204" pitchFamily="18" charset="0"/>
                <a:ea typeface="ＭＳ Ｐゴシック" panose="020B0600070205080204" pitchFamily="34" charset="-128"/>
              </a:rPr>
              <a:t>Les 2 tas de pierres représentent les croyants identifiés avec Christ </a:t>
            </a:r>
          </a:p>
          <a:p>
            <a:pPr lvl="1" indent="-284163">
              <a:buSzTx/>
              <a:buFont typeface="Lucida Grande" panose="020B0600040502020204" pitchFamily="34" charset="0"/>
              <a:buChar char="■"/>
            </a:pPr>
            <a:r>
              <a:rPr lang="fr-CH" altLang="fr-FR">
                <a:latin typeface="Cambria" panose="02040503050406030204" pitchFamily="18" charset="0"/>
                <a:ea typeface="ＭＳ Ｐゴシック" panose="020B0600070205080204" pitchFamily="34" charset="-128"/>
              </a:rPr>
              <a:t>dans Sa mort (au fond de l'eau) </a:t>
            </a:r>
          </a:p>
          <a:p>
            <a:pPr lvl="1" indent="-284163">
              <a:buSzTx/>
              <a:buFont typeface="Lucida Grande" panose="020B0600040502020204" pitchFamily="34" charset="0"/>
              <a:buChar char="■"/>
            </a:pPr>
            <a:r>
              <a:rPr lang="fr-CH" altLang="fr-FR">
                <a:latin typeface="Cambria" panose="02040503050406030204" pitchFamily="18" charset="0"/>
                <a:ea typeface="ＭＳ Ｐゴシック" panose="020B0600070205080204" pitchFamily="34" charset="-128"/>
              </a:rPr>
              <a:t>et dans Sa résurrection (sur la rive du pays).</a:t>
            </a:r>
            <a:endParaRPr lang="fr-FR" altLang="fr-FR">
              <a:latin typeface="Cambria" panose="02040503050406030204" pitchFamily="18" charset="0"/>
              <a:ea typeface="ＭＳ Ｐゴシック" panose="020B0600070205080204" pitchFamily="34" charset="-128"/>
            </a:endParaRPr>
          </a:p>
          <a:p>
            <a:endParaRPr lang="fr-FR" altLang="fr-FR">
              <a:latin typeface="Cambria" panose="02040503050406030204" pitchFamily="18" charset="0"/>
              <a:ea typeface="ＭＳ Ｐゴシック" panose="020B0600070205080204" pitchFamily="34" charset="-128"/>
            </a:endParaRPr>
          </a:p>
        </p:txBody>
      </p:sp>
      <p:sp>
        <p:nvSpPr>
          <p:cNvPr id="65539" name="Titre 4">
            <a:extLst>
              <a:ext uri="{FF2B5EF4-FFF2-40B4-BE49-F238E27FC236}">
                <a16:creationId xmlns:a16="http://schemas.microsoft.com/office/drawing/2014/main" id="{52111F22-5B83-864E-B185-E45720794B12}"/>
              </a:ext>
            </a:extLst>
          </p:cNvPr>
          <p:cNvSpPr>
            <a:spLocks noGrp="1"/>
          </p:cNvSpPr>
          <p:nvPr>
            <p:ph type="title"/>
          </p:nvPr>
        </p:nvSpPr>
        <p:spPr bwMode="auto">
          <a:xfrm>
            <a:off x="1066800" y="449263"/>
            <a:ext cx="3871913" cy="563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endParaRPr lang="fr-FR" altLang="fr-FR">
              <a:ea typeface="ＭＳ Ｐゴシック" panose="020B0600070205080204" pitchFamily="34" charset="-128"/>
            </a:endParaRPr>
          </a:p>
        </p:txBody>
      </p:sp>
      <p:sp>
        <p:nvSpPr>
          <p:cNvPr id="8" name="Text Box 13">
            <a:extLst>
              <a:ext uri="{FF2B5EF4-FFF2-40B4-BE49-F238E27FC236}">
                <a16:creationId xmlns:a16="http://schemas.microsoft.com/office/drawing/2014/main" id="{18186F36-91D4-C844-9A84-8C365178324F}"/>
              </a:ext>
            </a:extLst>
          </p:cNvPr>
          <p:cNvSpPr txBox="1">
            <a:spLocks noChangeArrowheads="1"/>
          </p:cNvSpPr>
          <p:nvPr/>
        </p:nvSpPr>
        <p:spPr bwMode="auto">
          <a:xfrm>
            <a:off x="4305300" y="6286500"/>
            <a:ext cx="36195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defRPr/>
            </a:pPr>
            <a:r>
              <a:rPr lang="fr-CH" sz="1200" dirty="0">
                <a:solidFill>
                  <a:srgbClr val="4D4D4D"/>
                </a:solidFill>
                <a:latin typeface="+mj-lt"/>
              </a:rPr>
              <a:t>FO</a:t>
            </a:r>
            <a:endParaRPr lang="fr-FR" sz="1200" dirty="0">
              <a:solidFill>
                <a:srgbClr val="4D4D4D"/>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Espace réservé du texte 5">
            <a:extLst>
              <a:ext uri="{FF2B5EF4-FFF2-40B4-BE49-F238E27FC236}">
                <a16:creationId xmlns:a16="http://schemas.microsoft.com/office/drawing/2014/main" id="{324DCD8F-5665-204F-B245-2B64F73ED03E}"/>
              </a:ext>
            </a:extLst>
          </p:cNvPr>
          <p:cNvSpPr>
            <a:spLocks noGrp="1"/>
          </p:cNvSpPr>
          <p:nvPr>
            <p:ph type="body" sz="quarter" idx="12"/>
          </p:nvPr>
        </p:nvSpPr>
        <p:spPr bwMode="auto">
          <a:xfrm>
            <a:off x="3254375" y="1144588"/>
            <a:ext cx="5522913" cy="49355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fr-CH" altLang="fr-FR">
                <a:latin typeface="Cambria" panose="02040503050406030204" pitchFamily="18" charset="0"/>
                <a:ea typeface="ＭＳ Ｐゴシック" panose="020B0600070205080204" pitchFamily="34" charset="-128"/>
              </a:rPr>
              <a:t>On peut se trouver devant un obstacle qui semble insurmontable:</a:t>
            </a:r>
            <a:endParaRPr lang="fr-FR" altLang="fr-FR">
              <a:latin typeface="Cambria" panose="02040503050406030204" pitchFamily="18" charset="0"/>
              <a:ea typeface="ＭＳ Ｐゴシック" panose="020B0600070205080204" pitchFamily="34" charset="-128"/>
            </a:endParaRPr>
          </a:p>
          <a:p>
            <a:pPr lvl="1" indent="-284163">
              <a:buSzTx/>
              <a:buFont typeface="Lucida Grande" panose="020B0600040502020204" pitchFamily="34" charset="0"/>
              <a:buChar char="■"/>
            </a:pPr>
            <a:r>
              <a:rPr lang="fr-CH" altLang="fr-FR">
                <a:latin typeface="Cambria" panose="02040503050406030204" pitchFamily="18" charset="0"/>
                <a:ea typeface="ＭＳ Ｐゴシック" panose="020B0600070205080204" pitchFamily="34" charset="-128"/>
              </a:rPr>
              <a:t>Un examen décisif pour notre avenir professionnel,</a:t>
            </a:r>
            <a:endParaRPr lang="fr-FR" altLang="fr-FR">
              <a:latin typeface="Cambria" panose="02040503050406030204" pitchFamily="18" charset="0"/>
              <a:ea typeface="ＭＳ Ｐゴシック" panose="020B0600070205080204" pitchFamily="34" charset="-128"/>
            </a:endParaRPr>
          </a:p>
          <a:p>
            <a:pPr lvl="1" indent="-284163">
              <a:buSzTx/>
              <a:buFont typeface="Lucida Grande" panose="020B0600040502020204" pitchFamily="34" charset="0"/>
              <a:buChar char="■"/>
            </a:pPr>
            <a:r>
              <a:rPr lang="fr-CH" altLang="fr-FR">
                <a:latin typeface="Cambria" panose="02040503050406030204" pitchFamily="18" charset="0"/>
                <a:ea typeface="ＭＳ Ｐゴシック" panose="020B0600070205080204" pitchFamily="34" charset="-128"/>
              </a:rPr>
              <a:t>Une opération,</a:t>
            </a:r>
            <a:endParaRPr lang="fr-FR" altLang="fr-FR">
              <a:latin typeface="Cambria" panose="02040503050406030204" pitchFamily="18" charset="0"/>
              <a:ea typeface="ＭＳ Ｐゴシック" panose="020B0600070205080204" pitchFamily="34" charset="-128"/>
            </a:endParaRPr>
          </a:p>
          <a:p>
            <a:pPr lvl="1" indent="-284163">
              <a:buSzTx/>
              <a:buFont typeface="Lucida Grande" panose="020B0600040502020204" pitchFamily="34" charset="0"/>
              <a:buChar char="■"/>
            </a:pPr>
            <a:r>
              <a:rPr lang="fr-CH" altLang="fr-FR">
                <a:latin typeface="Cambria" panose="02040503050406030204" pitchFamily="18" charset="0"/>
                <a:ea typeface="ＭＳ Ｐゴシック" panose="020B0600070205080204" pitchFamily="34" charset="-128"/>
              </a:rPr>
              <a:t>Un problème dans notre travail,</a:t>
            </a:r>
            <a:endParaRPr lang="fr-FR" altLang="fr-FR">
              <a:latin typeface="Cambria" panose="02040503050406030204" pitchFamily="18" charset="0"/>
              <a:ea typeface="ＭＳ Ｐゴシック" panose="020B0600070205080204" pitchFamily="34" charset="-128"/>
            </a:endParaRPr>
          </a:p>
          <a:p>
            <a:pPr lvl="1" indent="-284163">
              <a:buSzTx/>
              <a:buFont typeface="Lucida Grande" panose="020B0600040502020204" pitchFamily="34" charset="0"/>
              <a:buChar char="■"/>
            </a:pPr>
            <a:r>
              <a:rPr lang="fr-CH" altLang="fr-FR">
                <a:latin typeface="Cambria" panose="02040503050406030204" pitchFamily="18" charset="0"/>
                <a:ea typeface="ＭＳ Ｐゴシック" panose="020B0600070205080204" pitchFamily="34" charset="-128"/>
              </a:rPr>
              <a:t>Prendre la parole devant un auditoire</a:t>
            </a:r>
            <a:endParaRPr lang="fr-FR" altLang="fr-FR">
              <a:latin typeface="Cambria" panose="02040503050406030204" pitchFamily="18" charset="0"/>
              <a:ea typeface="ＭＳ Ｐゴシック" panose="020B0600070205080204" pitchFamily="34" charset="-128"/>
            </a:endParaRPr>
          </a:p>
          <a:p>
            <a:pPr lvl="1" indent="-284163">
              <a:buSzTx/>
              <a:buFont typeface="Lucida Grande" panose="020B0600040502020204" pitchFamily="34" charset="0"/>
              <a:buChar char="■"/>
            </a:pPr>
            <a:r>
              <a:rPr lang="fr-CH" altLang="fr-FR">
                <a:latin typeface="Cambria" panose="02040503050406030204" pitchFamily="18" charset="0"/>
                <a:ea typeface="ＭＳ Ｐゴシック" panose="020B0600070205080204" pitchFamily="34" charset="-128"/>
              </a:rPr>
              <a:t>Etc…</a:t>
            </a:r>
            <a:endParaRPr lang="fr-FR" altLang="fr-FR">
              <a:latin typeface="Cambria" panose="02040503050406030204" pitchFamily="18" charset="0"/>
              <a:ea typeface="ＭＳ Ｐゴシック" panose="020B0600070205080204" pitchFamily="34" charset="-128"/>
            </a:endParaRPr>
          </a:p>
        </p:txBody>
      </p:sp>
      <p:sp>
        <p:nvSpPr>
          <p:cNvPr id="7" name="Text Box 13">
            <a:extLst>
              <a:ext uri="{FF2B5EF4-FFF2-40B4-BE49-F238E27FC236}">
                <a16:creationId xmlns:a16="http://schemas.microsoft.com/office/drawing/2014/main" id="{54F5360F-E3AA-874E-9A5B-2EDD431146A7}"/>
              </a:ext>
            </a:extLst>
          </p:cNvPr>
          <p:cNvSpPr txBox="1">
            <a:spLocks noChangeArrowheads="1"/>
          </p:cNvSpPr>
          <p:nvPr/>
        </p:nvSpPr>
        <p:spPr bwMode="auto">
          <a:xfrm>
            <a:off x="2965450" y="6581775"/>
            <a:ext cx="36195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defRPr/>
            </a:pPr>
            <a:r>
              <a:rPr lang="fr-CH" sz="1200" dirty="0">
                <a:solidFill>
                  <a:srgbClr val="4D4D4D"/>
                </a:solidFill>
                <a:latin typeface="+mj-lt"/>
              </a:rPr>
              <a:t>FO</a:t>
            </a:r>
            <a:endParaRPr lang="fr-FR" sz="1200" dirty="0">
              <a:solidFill>
                <a:srgbClr val="4D4D4D"/>
              </a:solidFill>
              <a:latin typeface="+mj-lt"/>
            </a:endParaRPr>
          </a:p>
        </p:txBody>
      </p:sp>
      <p:pic>
        <p:nvPicPr>
          <p:cNvPr id="66563" name="Espace réservé pour une image  2">
            <a:extLst>
              <a:ext uri="{FF2B5EF4-FFF2-40B4-BE49-F238E27FC236}">
                <a16:creationId xmlns:a16="http://schemas.microsoft.com/office/drawing/2014/main" id="{34C706AC-B815-2A46-BD8A-FBD8B1A5B555}"/>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bwMode="auto">
          <a:xfrm>
            <a:off x="-103188" y="0"/>
            <a:ext cx="2987676"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Espace réservé pour une image  3">
            <a:extLst>
              <a:ext uri="{FF2B5EF4-FFF2-40B4-BE49-F238E27FC236}">
                <a16:creationId xmlns:a16="http://schemas.microsoft.com/office/drawing/2014/main" id="{6AE846A1-DC51-8042-9CA8-431C7EE1DF60}"/>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b="-452"/>
          <a:stretch>
            <a:fillRect/>
          </a:stretch>
        </p:blipFill>
        <p:spPr bwMode="auto">
          <a:xfrm>
            <a:off x="6167438" y="1122363"/>
            <a:ext cx="2987675" cy="4957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6" name="Espace réservé du texte 5">
            <a:extLst>
              <a:ext uri="{FF2B5EF4-FFF2-40B4-BE49-F238E27FC236}">
                <a16:creationId xmlns:a16="http://schemas.microsoft.com/office/drawing/2014/main" id="{901047C1-9582-8D44-9C44-17B0E895F427}"/>
              </a:ext>
            </a:extLst>
          </p:cNvPr>
          <p:cNvSpPr>
            <a:spLocks noGrp="1"/>
          </p:cNvSpPr>
          <p:nvPr>
            <p:ph type="body" sz="quarter" idx="12"/>
          </p:nvPr>
        </p:nvSpPr>
        <p:spPr bwMode="auto">
          <a:xfrm>
            <a:off x="295275" y="1122363"/>
            <a:ext cx="5522913" cy="49355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fr-CH" altLang="fr-FR">
                <a:latin typeface="Cambria" panose="02040503050406030204" pitchFamily="18" charset="0"/>
                <a:ea typeface="ＭＳ Ｐゴシック" panose="020B0600070205080204" pitchFamily="34" charset="-128"/>
              </a:rPr>
              <a:t>Satan va nous montrer le côté tragique de notre situation, "l'énorme débit de la rivière à traverser". </a:t>
            </a:r>
          </a:p>
          <a:p>
            <a:r>
              <a:rPr lang="fr-CH" altLang="fr-FR">
                <a:latin typeface="Cambria" panose="02040503050406030204" pitchFamily="18" charset="0"/>
                <a:ea typeface="ＭＳ Ｐゴシック" panose="020B0600070205080204" pitchFamily="34" charset="-128"/>
              </a:rPr>
              <a:t>Regardons vers Dieu, crions-Lui à l'aide, Il nous répondra. </a:t>
            </a:r>
            <a:endParaRPr lang="fr-FR" altLang="fr-FR">
              <a:latin typeface="Cambria" panose="02040503050406030204" pitchFamily="18" charset="0"/>
              <a:ea typeface="ＭＳ Ｐゴシック" panose="020B0600070205080204" pitchFamily="34" charset="-128"/>
            </a:endParaRPr>
          </a:p>
          <a:p>
            <a:r>
              <a:rPr lang="fr-CH" altLang="fr-FR">
                <a:latin typeface="Cambria" panose="02040503050406030204" pitchFamily="18" charset="0"/>
                <a:ea typeface="ＭＳ Ｐゴシック" panose="020B0600070205080204" pitchFamily="34" charset="-128"/>
              </a:rPr>
              <a:t>N'oublions pas 2 choses:</a:t>
            </a:r>
            <a:endParaRPr lang="fr-FR" altLang="fr-FR">
              <a:latin typeface="Cambria" panose="02040503050406030204" pitchFamily="18" charset="0"/>
              <a:ea typeface="ＭＳ Ｐゴシック" panose="020B0600070205080204" pitchFamily="34" charset="-128"/>
            </a:endParaRPr>
          </a:p>
          <a:p>
            <a:pPr lvl="1" indent="-284163">
              <a:buSzTx/>
              <a:buFont typeface="Lucida Grande" panose="020B0600040502020204" pitchFamily="34" charset="0"/>
              <a:buChar char="■"/>
            </a:pPr>
            <a:r>
              <a:rPr lang="fr-CH" altLang="fr-FR">
                <a:latin typeface="Cambria" panose="02040503050406030204" pitchFamily="18" charset="0"/>
                <a:ea typeface="ＭＳ Ｐゴシック" panose="020B0600070205080204" pitchFamily="34" charset="-128"/>
              </a:rPr>
              <a:t>Remercions le Seigneur après l'épreuve,</a:t>
            </a:r>
            <a:endParaRPr lang="fr-FR" altLang="fr-FR">
              <a:latin typeface="Cambria" panose="02040503050406030204" pitchFamily="18" charset="0"/>
              <a:ea typeface="ＭＳ Ｐゴシック" panose="020B0600070205080204" pitchFamily="34" charset="-128"/>
            </a:endParaRPr>
          </a:p>
          <a:p>
            <a:pPr lvl="1" indent="-284163">
              <a:buSzTx/>
              <a:buFont typeface="Lucida Grande" panose="020B0600040502020204" pitchFamily="34" charset="0"/>
              <a:buChar char="■"/>
            </a:pPr>
            <a:r>
              <a:rPr lang="fr-CH" altLang="fr-FR">
                <a:latin typeface="Cambria" panose="02040503050406030204" pitchFamily="18" charset="0"/>
                <a:ea typeface="ＭＳ Ｐゴシック" panose="020B0600070205080204" pitchFamily="34" charset="-128"/>
              </a:rPr>
              <a:t>Attribuons-lui la victoire.</a:t>
            </a:r>
            <a:endParaRPr lang="fr-FR" altLang="fr-FR">
              <a:latin typeface="Cambria" panose="02040503050406030204" pitchFamily="18" charset="0"/>
              <a:ea typeface="ＭＳ Ｐゴシック" panose="020B0600070205080204" pitchFamily="34" charset="-128"/>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Espace réservé du texte 5">
            <a:extLst>
              <a:ext uri="{FF2B5EF4-FFF2-40B4-BE49-F238E27FC236}">
                <a16:creationId xmlns:a16="http://schemas.microsoft.com/office/drawing/2014/main" id="{14D543CF-2B4C-BD45-A9D7-ADF0C17E0B8C}"/>
              </a:ext>
            </a:extLst>
          </p:cNvPr>
          <p:cNvSpPr>
            <a:spLocks noGrp="1"/>
          </p:cNvSpPr>
          <p:nvPr>
            <p:ph type="body" sz="quarter" idx="12"/>
          </p:nvPr>
        </p:nvSpPr>
        <p:spPr bwMode="auto">
          <a:xfrm>
            <a:off x="161925" y="1058863"/>
            <a:ext cx="8786813" cy="5172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fr-CH" altLang="fr-FR">
                <a:solidFill>
                  <a:srgbClr val="404040"/>
                </a:solidFill>
                <a:latin typeface="Cambria" panose="02040503050406030204" pitchFamily="18" charset="0"/>
                <a:ea typeface="ＭＳ Ｐゴシック" panose="020B0600070205080204" pitchFamily="34" charset="-128"/>
              </a:rPr>
              <a:t>2  mois après être sorti d'Egypte, Moïse monte sur le Sinaï, accompagné de Josué.</a:t>
            </a:r>
            <a:endParaRPr lang="fr-FR" altLang="fr-FR">
              <a:solidFill>
                <a:srgbClr val="404040"/>
              </a:solidFill>
              <a:latin typeface="Cambria" panose="02040503050406030204" pitchFamily="18" charset="0"/>
              <a:ea typeface="ＭＳ Ｐゴシック" panose="020B0600070205080204" pitchFamily="34" charset="-128"/>
            </a:endParaRPr>
          </a:p>
          <a:p>
            <a:pPr lvl="2"/>
            <a:r>
              <a:rPr lang="fr-FR" altLang="fr-FR">
                <a:latin typeface="Cambria" panose="02040503050406030204" pitchFamily="18" charset="0"/>
                <a:ea typeface="ＭＳ Ｐゴシック" panose="020B0600070205080204" pitchFamily="34" charset="-128"/>
              </a:rPr>
              <a:t>Moïse se leva, avec Josué qui le servait, et Moïse monta sur la montagne de Dieu. Ex 24,13	</a:t>
            </a:r>
          </a:p>
          <a:p>
            <a:r>
              <a:rPr lang="fr-CH" altLang="fr-FR">
                <a:solidFill>
                  <a:srgbClr val="404040"/>
                </a:solidFill>
                <a:latin typeface="Cambria" panose="02040503050406030204" pitchFamily="18" charset="0"/>
                <a:ea typeface="ＭＳ Ｐゴシック" panose="020B0600070205080204" pitchFamily="34" charset="-128"/>
              </a:rPr>
              <a:t>6 jours plus tard, l’Eternel invite Moïse à continuer à gravir la montagne jusqu’au sommet. </a:t>
            </a:r>
          </a:p>
          <a:p>
            <a:r>
              <a:rPr lang="fr-CH" altLang="fr-FR">
                <a:solidFill>
                  <a:srgbClr val="404040"/>
                </a:solidFill>
                <a:latin typeface="Cambria" panose="02040503050406030204" pitchFamily="18" charset="0"/>
                <a:ea typeface="ＭＳ Ｐゴシック" panose="020B0600070205080204" pitchFamily="34" charset="-128"/>
              </a:rPr>
              <a:t>Il n’est alors plus parlé de Josué. </a:t>
            </a:r>
          </a:p>
          <a:p>
            <a:r>
              <a:rPr lang="fr-CH" altLang="fr-FR">
                <a:solidFill>
                  <a:srgbClr val="404040"/>
                </a:solidFill>
                <a:latin typeface="Cambria" panose="02040503050406030204" pitchFamily="18" charset="0"/>
                <a:ea typeface="ＭＳ Ｐゴシック" panose="020B0600070205080204" pitchFamily="34" charset="-128"/>
              </a:rPr>
              <a:t>Est-il redescendu ou a-t-il attendu Moïse durant 40 jours jusqu’à son retour du sommet de la montagne ? </a:t>
            </a:r>
          </a:p>
          <a:p>
            <a:r>
              <a:rPr lang="fr-CH" altLang="fr-FR">
                <a:solidFill>
                  <a:srgbClr val="404040"/>
                </a:solidFill>
                <a:latin typeface="Cambria" panose="02040503050406030204" pitchFamily="18" charset="0"/>
                <a:ea typeface="ＭＳ Ｐゴシック" panose="020B0600070205080204" pitchFamily="34" charset="-128"/>
              </a:rPr>
              <a:t>Si c’est le cas, cette période à l’écart a du compter dans sa vie de foi.</a:t>
            </a:r>
            <a:endParaRPr lang="fr-FR" altLang="fr-FR">
              <a:solidFill>
                <a:srgbClr val="404040"/>
              </a:solidFill>
              <a:latin typeface="Cambria" panose="02040503050406030204" pitchFamily="18" charset="0"/>
              <a:ea typeface="ＭＳ Ｐゴシック" panose="020B0600070205080204" pitchFamily="34" charset="-128"/>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28B8C733-A6BB-C04E-857F-53A22D3773F2}"/>
              </a:ext>
            </a:extLst>
          </p:cNvPr>
          <p:cNvSpPr>
            <a:spLocks noGrp="1"/>
          </p:cNvSpPr>
          <p:nvPr>
            <p:ph type="body" sz="quarter" idx="12"/>
          </p:nvPr>
        </p:nvSpPr>
        <p:spPr>
          <a:xfrm>
            <a:off x="161925" y="1058863"/>
            <a:ext cx="8786813" cy="5172075"/>
          </a:xfrm>
        </p:spPr>
        <p:txBody>
          <a:bodyPr wrap="square" lIns="91440" tIns="45720" rIns="91440" bIns="45720" numCol="1" anchor="t" anchorCtr="0" compatLnSpc="1">
            <a:prstTxWarp prst="textNoShape">
              <a:avLst/>
            </a:prstTxWarp>
          </a:bodyPr>
          <a:lstStyle/>
          <a:p>
            <a:r>
              <a:rPr lang="fr-CH" altLang="fr-FR">
                <a:solidFill>
                  <a:srgbClr val="404040"/>
                </a:solidFill>
                <a:latin typeface="Cambria" panose="02040503050406030204" pitchFamily="18" charset="0"/>
                <a:ea typeface="ＭＳ Ｐゴシック" panose="020B0600070205080204" pitchFamily="34" charset="-128"/>
              </a:rPr>
              <a:t>Le peuple d’Israël se trouve à proximité de la ville de Jéricho. </a:t>
            </a:r>
          </a:p>
          <a:p>
            <a:r>
              <a:rPr lang="fr-CH" altLang="fr-FR">
                <a:solidFill>
                  <a:srgbClr val="404040"/>
                </a:solidFill>
                <a:latin typeface="Cambria" panose="02040503050406030204" pitchFamily="18" charset="0"/>
                <a:ea typeface="ＭＳ Ｐゴシック" panose="020B0600070205080204" pitchFamily="34" charset="-128"/>
              </a:rPr>
              <a:t>Comment Josué prépare-t-il ses guerriers au combat ?</a:t>
            </a:r>
          </a:p>
          <a:p>
            <a:r>
              <a:rPr lang="fr-CH" altLang="fr-FR">
                <a:solidFill>
                  <a:srgbClr val="404040"/>
                </a:solidFill>
                <a:latin typeface="Cambria" panose="02040503050406030204" pitchFamily="18" charset="0"/>
                <a:ea typeface="ＭＳ Ｐゴシック" panose="020B0600070205080204" pitchFamily="34" charset="-128"/>
              </a:rPr>
              <a:t>Dieu lui dit de circoncire tous les hommes du peuple. </a:t>
            </a:r>
          </a:p>
          <a:p>
            <a:r>
              <a:rPr lang="fr-CH" altLang="fr-FR">
                <a:solidFill>
                  <a:srgbClr val="404040"/>
                </a:solidFill>
                <a:latin typeface="Cambria" panose="02040503050406030204" pitchFamily="18" charset="0"/>
                <a:ea typeface="ＭＳ Ｐゴシック" panose="020B0600070205080204" pitchFamily="34" charset="-128"/>
              </a:rPr>
              <a:t>Cet acte chirurgical signifie la soumission de ceux-ci à Dieu. </a:t>
            </a:r>
          </a:p>
          <a:p>
            <a:pPr lvl="1" indent="-284163">
              <a:buSzTx/>
              <a:buFont typeface="Lucida Grande" panose="020B0600040502020204" pitchFamily="34" charset="0"/>
              <a:buChar char="■"/>
            </a:pPr>
            <a:r>
              <a:rPr lang="fr-CH" altLang="fr-FR">
                <a:solidFill>
                  <a:srgbClr val="404040"/>
                </a:solidFill>
                <a:latin typeface="Cambria" panose="02040503050406030204" pitchFamily="18" charset="0"/>
                <a:ea typeface="ＭＳ Ｐゴシック" panose="020B0600070205080204" pitchFamily="34" charset="-128"/>
              </a:rPr>
              <a:t>La circoncision n’avait pas été faite durant les 40 ans dans le désert ; </a:t>
            </a:r>
          </a:p>
          <a:p>
            <a:pPr lvl="1" indent="-284163">
              <a:buSzTx/>
              <a:buFont typeface="Lucida Grande" panose="020B0600040502020204" pitchFamily="34" charset="0"/>
              <a:buChar char="■"/>
            </a:pPr>
            <a:r>
              <a:rPr lang="fr-CH" altLang="fr-FR">
                <a:solidFill>
                  <a:srgbClr val="404040"/>
                </a:solidFill>
                <a:latin typeface="Cambria" panose="02040503050406030204" pitchFamily="18" charset="0"/>
                <a:ea typeface="ＭＳ Ｐゴシック" panose="020B0600070205080204" pitchFamily="34" charset="-128"/>
              </a:rPr>
              <a:t>juste avant de pénétrer dans le pays promis, le peuple devait se soumettre à Dieu.</a:t>
            </a:r>
            <a:endParaRPr lang="fr-FR" altLang="fr-FR">
              <a:solidFill>
                <a:srgbClr val="404040"/>
              </a:solidFill>
              <a:latin typeface="Cambria" panose="02040503050406030204" pitchFamily="18" charset="0"/>
              <a:ea typeface="ＭＳ Ｐゴシック" panose="020B0600070205080204" pitchFamily="34" charset="-128"/>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Espace réservé du texte 5">
            <a:extLst>
              <a:ext uri="{FF2B5EF4-FFF2-40B4-BE49-F238E27FC236}">
                <a16:creationId xmlns:a16="http://schemas.microsoft.com/office/drawing/2014/main" id="{0EC1F3B1-AE13-F343-9FC0-0716721C7E82}"/>
              </a:ext>
            </a:extLst>
          </p:cNvPr>
          <p:cNvSpPr>
            <a:spLocks noGrp="1"/>
          </p:cNvSpPr>
          <p:nvPr>
            <p:ph type="body" sz="quarter" idx="12"/>
          </p:nvPr>
        </p:nvSpPr>
        <p:spPr bwMode="auto">
          <a:xfrm>
            <a:off x="579438" y="1058863"/>
            <a:ext cx="8220075" cy="49355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fr-CH" altLang="fr-FR">
                <a:latin typeface="Cambria" panose="02040503050406030204" pitchFamily="18" charset="0"/>
                <a:ea typeface="ＭＳ Ｐゴシック" panose="020B0600070205080204" pitchFamily="34" charset="-128"/>
              </a:rPr>
              <a:t>Faisons une analogie avec notre vie. </a:t>
            </a:r>
          </a:p>
          <a:p>
            <a:r>
              <a:rPr lang="fr-CH" altLang="fr-FR">
                <a:latin typeface="Cambria" panose="02040503050406030204" pitchFamily="18" charset="0"/>
                <a:ea typeface="ＭＳ Ｐゴシック" panose="020B0600070205080204" pitchFamily="34" charset="-128"/>
              </a:rPr>
              <a:t>Le Seigneur peut nous demander, avant que nous fassions une œuvre particulière pour Lui, </a:t>
            </a:r>
          </a:p>
          <a:p>
            <a:pPr lvl="1" indent="-284163">
              <a:buSzTx/>
              <a:buFont typeface="Lucida Grande" panose="020B0600040502020204" pitchFamily="34" charset="0"/>
              <a:buChar char="■"/>
            </a:pPr>
            <a:r>
              <a:rPr lang="fr-CH" altLang="fr-FR">
                <a:latin typeface="Cambria" panose="02040503050406030204" pitchFamily="18" charset="0"/>
                <a:ea typeface="ＭＳ Ｐゴシック" panose="020B0600070205080204" pitchFamily="34" charset="-128"/>
              </a:rPr>
              <a:t>que nous nous mettions en règle devant Lui, </a:t>
            </a:r>
          </a:p>
          <a:p>
            <a:pPr lvl="1" indent="-284163">
              <a:buSzTx/>
              <a:buFont typeface="Lucida Grande" panose="020B0600040502020204" pitchFamily="34" charset="0"/>
              <a:buChar char="■"/>
            </a:pPr>
            <a:r>
              <a:rPr lang="fr-CH" altLang="fr-FR">
                <a:latin typeface="Cambria" panose="02040503050406030204" pitchFamily="18" charset="0"/>
                <a:ea typeface="ＭＳ Ｐゴシック" panose="020B0600070205080204" pitchFamily="34" charset="-128"/>
              </a:rPr>
              <a:t>que nous Lui demandions pardon pour certains manquements, </a:t>
            </a:r>
          </a:p>
          <a:p>
            <a:pPr lvl="1" indent="-284163">
              <a:buSzTx/>
              <a:buFont typeface="Lucida Grande" panose="020B0600040502020204" pitchFamily="34" charset="0"/>
              <a:buChar char="■"/>
            </a:pPr>
            <a:r>
              <a:rPr lang="fr-CH" altLang="fr-FR">
                <a:latin typeface="Cambria" panose="02040503050406030204" pitchFamily="18" charset="0"/>
                <a:ea typeface="ＭＳ Ｐゴシック" panose="020B0600070205080204" pitchFamily="34" charset="-128"/>
              </a:rPr>
              <a:t>que nous nous détournions de mauvaises habitudes ou fréquentations.</a:t>
            </a:r>
            <a:endParaRPr lang="fr-FR" altLang="fr-FR">
              <a:latin typeface="Cambria" panose="02040503050406030204" pitchFamily="18" charset="0"/>
              <a:ea typeface="ＭＳ Ｐゴシック" panose="020B0600070205080204" pitchFamily="34" charset="-128"/>
            </a:endParaRPr>
          </a:p>
        </p:txBody>
      </p:sp>
      <p:sp>
        <p:nvSpPr>
          <p:cNvPr id="69634" name="Titre 1">
            <a:extLst>
              <a:ext uri="{FF2B5EF4-FFF2-40B4-BE49-F238E27FC236}">
                <a16:creationId xmlns:a16="http://schemas.microsoft.com/office/drawing/2014/main" id="{FC69D096-A8E9-8149-AF0A-CE7849B8EC07}"/>
              </a:ext>
            </a:extLst>
          </p:cNvPr>
          <p:cNvSpPr>
            <a:spLocks noGrp="1"/>
          </p:cNvSpPr>
          <p:nvPr>
            <p:ph type="title"/>
          </p:nvPr>
        </p:nvSpPr>
        <p:spPr bwMode="auto">
          <a:xfrm>
            <a:off x="1066800" y="279400"/>
            <a:ext cx="3871913" cy="563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endParaRPr lang="fr-FR" altLang="fr-FR">
              <a:ea typeface="ＭＳ Ｐゴシック" panose="020B0600070205080204" pitchFamily="34" charset="-128"/>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7A922326-E70C-EB4D-AC7C-2BC55573C35E}"/>
              </a:ext>
            </a:extLst>
          </p:cNvPr>
          <p:cNvSpPr>
            <a:spLocks noGrp="1"/>
          </p:cNvSpPr>
          <p:nvPr>
            <p:ph type="body" sz="quarter" idx="12"/>
          </p:nvPr>
        </p:nvSpPr>
        <p:spPr>
          <a:xfrm>
            <a:off x="161925" y="1058863"/>
            <a:ext cx="8786813" cy="5172075"/>
          </a:xfrm>
        </p:spPr>
        <p:txBody>
          <a:bodyPr wrap="square" lIns="91440" tIns="45720" rIns="91440" bIns="45720" numCol="1" anchor="t" anchorCtr="0" compatLnSpc="1">
            <a:prstTxWarp prst="textNoShape">
              <a:avLst/>
            </a:prstTxWarp>
          </a:bodyPr>
          <a:lstStyle/>
          <a:p>
            <a:r>
              <a:rPr lang="fr-CH" altLang="fr-FR">
                <a:solidFill>
                  <a:srgbClr val="404040"/>
                </a:solidFill>
                <a:latin typeface="Cambria" panose="02040503050406030204" pitchFamily="18" charset="0"/>
                <a:ea typeface="ＭＳ Ｐゴシック" panose="020B0600070205080204" pitchFamily="34" charset="-128"/>
              </a:rPr>
              <a:t>A Guilgal, les enfants d'Israël célèbrent la Pâque. </a:t>
            </a:r>
          </a:p>
          <a:p>
            <a:r>
              <a:rPr lang="fr-CH" altLang="fr-FR">
                <a:solidFill>
                  <a:srgbClr val="404040"/>
                </a:solidFill>
                <a:latin typeface="Cambria" panose="02040503050406030204" pitchFamily="18" charset="0"/>
                <a:ea typeface="ＭＳ Ｐゴシック" panose="020B0600070205080204" pitchFamily="34" charset="-128"/>
              </a:rPr>
              <a:t>Ils mangent du blé du pays. La manne cesse le lendemain.</a:t>
            </a:r>
            <a:endParaRPr lang="fr-FR" altLang="fr-FR">
              <a:solidFill>
                <a:srgbClr val="404040"/>
              </a:solidFill>
              <a:latin typeface="Cambria" panose="02040503050406030204" pitchFamily="18" charset="0"/>
              <a:ea typeface="ＭＳ Ｐゴシック" panose="020B0600070205080204" pitchFamily="34" charset="-128"/>
            </a:endParaRPr>
          </a:p>
          <a:p>
            <a:r>
              <a:rPr lang="fr-CH" altLang="fr-FR">
                <a:solidFill>
                  <a:srgbClr val="404040"/>
                </a:solidFill>
                <a:latin typeface="Cambria" panose="02040503050406030204" pitchFamily="18" charset="0"/>
                <a:ea typeface="ＭＳ Ｐゴシック" panose="020B0600070205080204" pitchFamily="34" charset="-128"/>
              </a:rPr>
              <a:t>Josué se trouve près de Jéricho. Tout à coup, un homme se tient devant lui, une épée à la main et lui dit :</a:t>
            </a:r>
            <a:endParaRPr lang="fr-FR" altLang="fr-FR">
              <a:solidFill>
                <a:srgbClr val="404040"/>
              </a:solidFill>
              <a:latin typeface="Cambria" panose="02040503050406030204" pitchFamily="18" charset="0"/>
              <a:ea typeface="ＭＳ Ｐゴシック" panose="020B0600070205080204" pitchFamily="34" charset="-128"/>
            </a:endParaRPr>
          </a:p>
          <a:p>
            <a:pPr lvl="2"/>
            <a:r>
              <a:rPr lang="fr-FR" altLang="fr-FR">
                <a:latin typeface="Cambria" panose="02040503050406030204" pitchFamily="18" charset="0"/>
                <a:ea typeface="ＭＳ Ｐゴシック" panose="020B0600070205080204" pitchFamily="34" charset="-128"/>
              </a:rPr>
              <a:t>… je suis le chef de l'armée de l'Eternel…</a:t>
            </a:r>
          </a:p>
          <a:p>
            <a:r>
              <a:rPr lang="fr-CH" altLang="fr-FR">
                <a:solidFill>
                  <a:srgbClr val="404040"/>
                </a:solidFill>
                <a:latin typeface="Cambria" panose="02040503050406030204" pitchFamily="18" charset="0"/>
                <a:ea typeface="ＭＳ Ｐゴシック" panose="020B0600070205080204" pitchFamily="34" charset="-128"/>
              </a:rPr>
              <a:t>Josué tombe à terre et adore. Il demande ensuite:</a:t>
            </a:r>
            <a:endParaRPr lang="fr-FR" altLang="fr-FR">
              <a:solidFill>
                <a:srgbClr val="404040"/>
              </a:solidFill>
              <a:latin typeface="Cambria" panose="02040503050406030204" pitchFamily="18" charset="0"/>
              <a:ea typeface="ＭＳ Ｐゴシック" panose="020B0600070205080204" pitchFamily="34" charset="-128"/>
            </a:endParaRPr>
          </a:p>
          <a:p>
            <a:pPr lvl="2"/>
            <a:r>
              <a:rPr lang="fr-FR" altLang="fr-FR">
                <a:latin typeface="Cambria" panose="02040503050406030204" pitchFamily="18" charset="0"/>
                <a:ea typeface="ＭＳ Ｐゴシック" panose="020B0600070205080204" pitchFamily="34" charset="-128"/>
              </a:rPr>
              <a:t>Que dit mon seigneur à son serviteur? Jos 5,14	</a:t>
            </a:r>
          </a:p>
          <a:p>
            <a:r>
              <a:rPr lang="fr-CH" altLang="fr-FR">
                <a:solidFill>
                  <a:srgbClr val="404040"/>
                </a:solidFill>
                <a:latin typeface="Cambria" panose="02040503050406030204" pitchFamily="18" charset="0"/>
                <a:ea typeface="ＭＳ Ｐゴシック" panose="020B0600070205080204" pitchFamily="34" charset="-128"/>
              </a:rPr>
              <a:t>Le chef de l'armée de l'Eternel lui dit:</a:t>
            </a:r>
            <a:endParaRPr lang="fr-FR" altLang="fr-FR">
              <a:solidFill>
                <a:srgbClr val="404040"/>
              </a:solidFill>
              <a:latin typeface="Cambria" panose="02040503050406030204" pitchFamily="18" charset="0"/>
              <a:ea typeface="ＭＳ Ｐゴシック" panose="020B0600070205080204" pitchFamily="34" charset="-128"/>
            </a:endParaRPr>
          </a:p>
          <a:p>
            <a:pPr lvl="2"/>
            <a:r>
              <a:rPr lang="fr-FR" altLang="fr-FR">
                <a:latin typeface="Cambria" panose="02040503050406030204" pitchFamily="18" charset="0"/>
                <a:ea typeface="ＭＳ Ｐゴシック" panose="020B0600070205080204" pitchFamily="34" charset="-128"/>
              </a:rPr>
              <a:t>Enlève tes sandales de tes pieds, car l’endroit où tu te tiens est saint. Jos 5,15</a:t>
            </a:r>
          </a:p>
        </p:txBody>
      </p:sp>
      <p:sp>
        <p:nvSpPr>
          <p:cNvPr id="70658" name="Titre 2">
            <a:extLst>
              <a:ext uri="{FF2B5EF4-FFF2-40B4-BE49-F238E27FC236}">
                <a16:creationId xmlns:a16="http://schemas.microsoft.com/office/drawing/2014/main" id="{2ACEE865-C0F1-9B4B-A4FD-E030F35FF788}"/>
              </a:ext>
            </a:extLst>
          </p:cNvPr>
          <p:cNvSpPr>
            <a:spLocks noGrp="1"/>
          </p:cNvSpPr>
          <p:nvPr>
            <p:ph type="title"/>
          </p:nvPr>
        </p:nvSpPr>
        <p:spPr bwMode="auto">
          <a:xfrm>
            <a:off x="68263" y="217488"/>
            <a:ext cx="3871912" cy="563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r>
              <a:rPr lang="fr-CH" altLang="fr-FR">
                <a:ea typeface="ＭＳ Ｐゴシック" panose="020B0600070205080204" pitchFamily="34" charset="-128"/>
              </a:rPr>
              <a:t>Fin de la manne</a:t>
            </a:r>
            <a:endParaRPr lang="fr-FR" altLang="fr-FR">
              <a:ea typeface="ＭＳ Ｐゴシック" panose="020B0600070205080204" pitchFamily="34" charset="-128"/>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9D2B6AB5-ADD2-DA48-BE77-41CCDE575C05}"/>
              </a:ext>
            </a:extLst>
          </p:cNvPr>
          <p:cNvSpPr>
            <a:spLocks noGrp="1"/>
          </p:cNvSpPr>
          <p:nvPr>
            <p:ph type="body" sz="quarter" idx="12"/>
          </p:nvPr>
        </p:nvSpPr>
        <p:spPr>
          <a:xfrm>
            <a:off x="161925" y="1058863"/>
            <a:ext cx="8786813" cy="5172075"/>
          </a:xfrm>
        </p:spPr>
        <p:txBody>
          <a:bodyPr wrap="square" lIns="91440" tIns="45720" rIns="91440" bIns="45720" numCol="1" anchor="t" anchorCtr="0" compatLnSpc="1">
            <a:prstTxWarp prst="textNoShape">
              <a:avLst/>
            </a:prstTxWarp>
          </a:bodyPr>
          <a:lstStyle/>
          <a:p>
            <a:r>
              <a:rPr lang="fr-FR" altLang="fr-FR">
                <a:solidFill>
                  <a:srgbClr val="404040"/>
                </a:solidFill>
                <a:latin typeface="Cambria" panose="02040503050406030204" pitchFamily="18" charset="0"/>
                <a:ea typeface="ＭＳ Ｐゴシック" panose="020B0600070205080204" pitchFamily="34" charset="-128"/>
              </a:rPr>
              <a:t>Josué obéit. </a:t>
            </a:r>
          </a:p>
          <a:p>
            <a:r>
              <a:rPr lang="fr-CH" altLang="fr-FR">
                <a:solidFill>
                  <a:srgbClr val="404040"/>
                </a:solidFill>
                <a:latin typeface="Cambria" panose="02040503050406030204" pitchFamily="18" charset="0"/>
                <a:ea typeface="ＭＳ Ｐゴシック" panose="020B0600070205080204" pitchFamily="34" charset="-128"/>
              </a:rPr>
              <a:t>Chef de l'armée d'Israël, il se place sous l'autorité divine et reconnaît sa toute puissance.</a:t>
            </a:r>
            <a:endParaRPr lang="fr-FR" altLang="fr-FR">
              <a:solidFill>
                <a:srgbClr val="404040"/>
              </a:solidFill>
              <a:latin typeface="Cambria" panose="02040503050406030204" pitchFamily="18" charset="0"/>
              <a:ea typeface="ＭＳ Ｐゴシック" panose="020B0600070205080204" pitchFamily="34" charset="-128"/>
            </a:endParaRPr>
          </a:p>
          <a:p>
            <a:r>
              <a:rPr lang="fr-FR" altLang="fr-FR">
                <a:solidFill>
                  <a:srgbClr val="404040"/>
                </a:solidFill>
                <a:latin typeface="Cambria" panose="02040503050406030204" pitchFamily="18" charset="0"/>
                <a:ea typeface="ＭＳ Ｐゴシック" panose="020B0600070205080204" pitchFamily="34" charset="-128"/>
              </a:rPr>
              <a:t> </a:t>
            </a:r>
          </a:p>
        </p:txBody>
      </p:sp>
      <p:pic>
        <p:nvPicPr>
          <p:cNvPr id="71682" name="Espace réservé pour une image  2">
            <a:extLst>
              <a:ext uri="{FF2B5EF4-FFF2-40B4-BE49-F238E27FC236}">
                <a16:creationId xmlns:a16="http://schemas.microsoft.com/office/drawing/2014/main" id="{C451D04E-7FC5-0648-93A9-424DA29D3D4B}"/>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0976" r="10976"/>
          <a:stretch>
            <a:fillRect/>
          </a:stretch>
        </p:blipFill>
        <p:spPr bwMode="auto">
          <a:xfrm>
            <a:off x="-22225" y="3225800"/>
            <a:ext cx="9166225" cy="36464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3">
            <a:extLst>
              <a:ext uri="{FF2B5EF4-FFF2-40B4-BE49-F238E27FC236}">
                <a16:creationId xmlns:a16="http://schemas.microsoft.com/office/drawing/2014/main" id="{29F0FD60-C998-F04D-8839-8FFE8B6AB1F0}"/>
              </a:ext>
            </a:extLst>
          </p:cNvPr>
          <p:cNvSpPr txBox="1">
            <a:spLocks noChangeArrowheads="1"/>
          </p:cNvSpPr>
          <p:nvPr/>
        </p:nvSpPr>
        <p:spPr bwMode="auto">
          <a:xfrm>
            <a:off x="8782050" y="6510338"/>
            <a:ext cx="36195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defRPr/>
            </a:pPr>
            <a:r>
              <a:rPr lang="fr-CH" sz="1200" dirty="0">
                <a:solidFill>
                  <a:srgbClr val="4D4D4D"/>
                </a:solidFill>
                <a:latin typeface="+mj-lt"/>
              </a:rPr>
              <a:t>FO</a:t>
            </a:r>
            <a:endParaRPr lang="fr-FR" sz="1200" dirty="0">
              <a:solidFill>
                <a:srgbClr val="4D4D4D"/>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Espace réservé du texte 5">
            <a:extLst>
              <a:ext uri="{FF2B5EF4-FFF2-40B4-BE49-F238E27FC236}">
                <a16:creationId xmlns:a16="http://schemas.microsoft.com/office/drawing/2014/main" id="{8A69A2DE-40A3-E842-8A87-B6E3E6C80BE9}"/>
              </a:ext>
            </a:extLst>
          </p:cNvPr>
          <p:cNvSpPr>
            <a:spLocks noGrp="1"/>
          </p:cNvSpPr>
          <p:nvPr>
            <p:ph type="body" sz="quarter" idx="12"/>
          </p:nvPr>
        </p:nvSpPr>
        <p:spPr bwMode="auto">
          <a:xfrm>
            <a:off x="579438" y="1058863"/>
            <a:ext cx="8220075" cy="49355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fr-FR" altLang="fr-FR">
                <a:latin typeface="Cambria" panose="02040503050406030204" pitchFamily="18" charset="0"/>
                <a:ea typeface="ＭＳ Ｐゴシック" panose="020B0600070205080204" pitchFamily="34" charset="-128"/>
              </a:rPr>
              <a:t>Aujourd'hui encore Dieu parle à ses serviteurs</a:t>
            </a:r>
          </a:p>
          <a:p>
            <a:pPr lvl="1" indent="-284163">
              <a:buSzTx/>
              <a:buFont typeface="Lucida Grande" panose="020B0600040502020204" pitchFamily="34" charset="0"/>
              <a:buChar char="■"/>
            </a:pPr>
            <a:r>
              <a:rPr lang="fr-FR" altLang="fr-FR">
                <a:latin typeface="Cambria" panose="02040503050406030204" pitchFamily="18" charset="0"/>
                <a:ea typeface="ＭＳ Ｐゴシック" panose="020B0600070205080204" pitchFamily="34" charset="-128"/>
              </a:rPr>
              <a:t>par sa Parole,</a:t>
            </a:r>
          </a:p>
          <a:p>
            <a:pPr lvl="1" indent="-284163">
              <a:buSzTx/>
              <a:buFont typeface="Lucida Grande" panose="020B0600040502020204" pitchFamily="34" charset="0"/>
              <a:buChar char="■"/>
            </a:pPr>
            <a:r>
              <a:rPr lang="fr-FR" altLang="fr-FR">
                <a:latin typeface="Cambria" panose="02040503050406030204" pitchFamily="18" charset="0"/>
                <a:ea typeface="ＭＳ Ｐゴシック" panose="020B0600070205080204" pitchFamily="34" charset="-128"/>
              </a:rPr>
              <a:t>par des visions,</a:t>
            </a:r>
          </a:p>
          <a:p>
            <a:pPr lvl="1" indent="-284163">
              <a:buSzTx/>
              <a:buFont typeface="Lucida Grande" panose="020B0600040502020204" pitchFamily="34" charset="0"/>
              <a:buChar char="■"/>
            </a:pPr>
            <a:r>
              <a:rPr lang="fr-FR" altLang="fr-FR">
                <a:latin typeface="Cambria" panose="02040503050406030204" pitchFamily="18" charset="0"/>
                <a:ea typeface="ＭＳ Ｐゴシック" panose="020B0600070205080204" pitchFamily="34" charset="-128"/>
              </a:rPr>
              <a:t>par des personnes,</a:t>
            </a:r>
          </a:p>
          <a:p>
            <a:pPr lvl="1" indent="-284163">
              <a:buSzTx/>
              <a:buFont typeface="Lucida Grande" panose="020B0600040502020204" pitchFamily="34" charset="0"/>
              <a:buChar char="■"/>
            </a:pPr>
            <a:r>
              <a:rPr lang="fr-CH" altLang="fr-FR">
                <a:latin typeface="Cambria" panose="02040503050406030204" pitchFamily="18" charset="0"/>
                <a:ea typeface="ＭＳ Ｐゴシック" panose="020B0600070205080204" pitchFamily="34" charset="-128"/>
              </a:rPr>
              <a:t>par un livre</a:t>
            </a:r>
            <a:endParaRPr lang="fr-FR" altLang="fr-FR">
              <a:latin typeface="Cambria" panose="02040503050406030204" pitchFamily="18" charset="0"/>
              <a:ea typeface="ＭＳ Ｐゴシック" panose="020B0600070205080204" pitchFamily="34" charset="-128"/>
            </a:endParaRPr>
          </a:p>
          <a:p>
            <a:pPr lvl="1" indent="-284163">
              <a:buSzTx/>
              <a:buFont typeface="Lucida Grande" panose="020B0600040502020204" pitchFamily="34" charset="0"/>
              <a:buChar char="■"/>
            </a:pPr>
            <a:r>
              <a:rPr lang="fr-CH" altLang="fr-FR">
                <a:latin typeface="Cambria" panose="02040503050406030204" pitchFamily="18" charset="0"/>
                <a:ea typeface="ＭＳ Ｐゴシック" panose="020B0600070205080204" pitchFamily="34" charset="-128"/>
              </a:rPr>
              <a:t>par un chant,</a:t>
            </a:r>
            <a:r>
              <a:rPr lang="fr-FR" altLang="fr-FR">
                <a:latin typeface="Cambria" panose="02040503050406030204" pitchFamily="18" charset="0"/>
                <a:ea typeface="ＭＳ Ｐゴシック" panose="020B0600070205080204" pitchFamily="34" charset="-128"/>
              </a:rPr>
              <a:t> </a:t>
            </a:r>
            <a:r>
              <a:rPr lang="fr-CH" altLang="fr-FR">
                <a:latin typeface="Cambria" panose="02040503050406030204" pitchFamily="18" charset="0"/>
                <a:ea typeface="ＭＳ Ｐゴシック" panose="020B0600070205080204" pitchFamily="34" charset="-128"/>
              </a:rPr>
              <a:t>etc…</a:t>
            </a:r>
            <a:endParaRPr lang="fr-FR" altLang="fr-FR">
              <a:latin typeface="Cambria" panose="02040503050406030204" pitchFamily="18" charset="0"/>
              <a:ea typeface="ＭＳ Ｐゴシック" panose="020B0600070205080204" pitchFamily="34" charset="-128"/>
            </a:endParaRPr>
          </a:p>
          <a:p>
            <a:r>
              <a:rPr lang="fr-CH" altLang="fr-FR">
                <a:latin typeface="Cambria" panose="02040503050406030204" pitchFamily="18" charset="0"/>
                <a:ea typeface="ＭＳ Ｐゴシック" panose="020B0600070205080204" pitchFamily="34" charset="-128"/>
              </a:rPr>
              <a:t>Durant une nuit, le Seigneur m’a fait voir une vision. </a:t>
            </a:r>
          </a:p>
          <a:p>
            <a:r>
              <a:rPr lang="fr-CH" altLang="fr-FR">
                <a:latin typeface="Cambria" panose="02040503050406030204" pitchFamily="18" charset="0"/>
                <a:ea typeface="ＭＳ Ｐゴシック" panose="020B0600070205080204" pitchFamily="34" charset="-128"/>
              </a:rPr>
              <a:t>Je me trouvais devant une grande cuve en airain ou en or de plus d’un mètre de haut suspendue par 2 côtés. Je me suis mis à vider l’eau  qui s’y trouvait à l’aide d’une petite cuillère, le plus vite que je pouvais. </a:t>
            </a:r>
            <a:endParaRPr lang="fr-FR" altLang="fr-FR">
              <a:latin typeface="Cambria" panose="02040503050406030204" pitchFamily="18" charset="0"/>
              <a:ea typeface="ＭＳ Ｐゴシック" panose="020B0600070205080204" pitchFamily="34" charset="-128"/>
            </a:endParaRPr>
          </a:p>
        </p:txBody>
      </p:sp>
      <p:sp>
        <p:nvSpPr>
          <p:cNvPr id="72706" name="Titre 1">
            <a:extLst>
              <a:ext uri="{FF2B5EF4-FFF2-40B4-BE49-F238E27FC236}">
                <a16:creationId xmlns:a16="http://schemas.microsoft.com/office/drawing/2014/main" id="{92EA231F-BE31-6745-9568-39D1052F7FA2}"/>
              </a:ext>
            </a:extLst>
          </p:cNvPr>
          <p:cNvSpPr>
            <a:spLocks noGrp="1"/>
          </p:cNvSpPr>
          <p:nvPr>
            <p:ph type="title"/>
          </p:nvPr>
        </p:nvSpPr>
        <p:spPr bwMode="auto">
          <a:xfrm>
            <a:off x="1066800" y="279400"/>
            <a:ext cx="3871913" cy="563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r>
              <a:rPr lang="fr-FR" altLang="fr-FR">
                <a:ea typeface="ＭＳ Ｐゴシック" panose="020B0600070205080204" pitchFamily="34" charset="-128"/>
              </a:rPr>
              <a:t>Dieu nous parle</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Espace réservé du texte 5">
            <a:extLst>
              <a:ext uri="{FF2B5EF4-FFF2-40B4-BE49-F238E27FC236}">
                <a16:creationId xmlns:a16="http://schemas.microsoft.com/office/drawing/2014/main" id="{4FC89061-2FC4-2343-B2B8-CC82E4BBE779}"/>
              </a:ext>
            </a:extLst>
          </p:cNvPr>
          <p:cNvSpPr>
            <a:spLocks noGrp="1"/>
          </p:cNvSpPr>
          <p:nvPr>
            <p:ph type="body" sz="quarter" idx="12"/>
          </p:nvPr>
        </p:nvSpPr>
        <p:spPr bwMode="auto">
          <a:xfrm>
            <a:off x="579438" y="1058863"/>
            <a:ext cx="8220075" cy="49355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fr-CH" altLang="fr-FR">
                <a:latin typeface="Cambria" panose="02040503050406030204" pitchFamily="18" charset="0"/>
                <a:ea typeface="ＭＳ Ｐゴシック" panose="020B0600070205080204" pitchFamily="34" charset="-128"/>
              </a:rPr>
              <a:t>Malgré mes efforts, peu d’eau était ainsi versée aux alentours. </a:t>
            </a:r>
          </a:p>
          <a:p>
            <a:r>
              <a:rPr lang="fr-CH" altLang="fr-FR">
                <a:latin typeface="Cambria" panose="02040503050406030204" pitchFamily="18" charset="0"/>
                <a:ea typeface="ＭＳ Ｐゴシック" panose="020B0600070205080204" pitchFamily="34" charset="-128"/>
              </a:rPr>
              <a:t>J’ai ensuite clairement senti une puissance divine qui venait d’en dessus et qui penchait la cuve de manière à ce que l’eau se répande. </a:t>
            </a:r>
          </a:p>
          <a:p>
            <a:r>
              <a:rPr lang="fr-CH" altLang="fr-FR">
                <a:latin typeface="Cambria" panose="02040503050406030204" pitchFamily="18" charset="0"/>
                <a:ea typeface="ＭＳ Ｐゴシック" panose="020B0600070205080204" pitchFamily="34" charset="-128"/>
              </a:rPr>
              <a:t>J’ai ainsi vu l’eau couler à flot, je n’avais plus besoin d’utiliser la cuillère. </a:t>
            </a:r>
          </a:p>
          <a:p>
            <a:r>
              <a:rPr lang="fr-CH" altLang="fr-FR">
                <a:latin typeface="Cambria" panose="02040503050406030204" pitchFamily="18" charset="0"/>
                <a:ea typeface="ＭＳ Ｐゴシック" panose="020B0600070205080204" pitchFamily="34" charset="-128"/>
              </a:rPr>
              <a:t>Cette vision va se réaliser, la puissance de Dieu va se déverser ; je n’en connais pas la date ni le contexte mais je me réjouis d’en voir la réalisation !</a:t>
            </a:r>
            <a:endParaRPr lang="fr-FR" altLang="fr-FR">
              <a:latin typeface="Cambria" panose="02040503050406030204" pitchFamily="18" charset="0"/>
              <a:ea typeface="ＭＳ Ｐゴシック" panose="020B0600070205080204" pitchFamily="34" charset="-128"/>
            </a:endParaRPr>
          </a:p>
          <a:p>
            <a:endParaRPr lang="fr-FR" altLang="fr-FR">
              <a:latin typeface="Cambria" panose="02040503050406030204" pitchFamily="18" charset="0"/>
              <a:ea typeface="ＭＳ Ｐゴシック" panose="020B0600070205080204" pitchFamily="34" charset="-128"/>
            </a:endParaRPr>
          </a:p>
        </p:txBody>
      </p:sp>
      <p:sp>
        <p:nvSpPr>
          <p:cNvPr id="73730" name="Titre 1">
            <a:extLst>
              <a:ext uri="{FF2B5EF4-FFF2-40B4-BE49-F238E27FC236}">
                <a16:creationId xmlns:a16="http://schemas.microsoft.com/office/drawing/2014/main" id="{39D71D91-4177-F74D-9427-F5FBFDF753AF}"/>
              </a:ext>
            </a:extLst>
          </p:cNvPr>
          <p:cNvSpPr>
            <a:spLocks noGrp="1"/>
          </p:cNvSpPr>
          <p:nvPr>
            <p:ph type="title"/>
          </p:nvPr>
        </p:nvSpPr>
        <p:spPr bwMode="auto">
          <a:xfrm>
            <a:off x="1066800" y="279400"/>
            <a:ext cx="3871913" cy="563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endParaRPr lang="fr-FR" altLang="fr-FR">
              <a:ea typeface="ＭＳ Ｐゴシック" panose="020B0600070205080204" pitchFamily="34" charset="-128"/>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B4EFDE4A-D9F8-AD44-BE60-EF4B48C7C8B7}"/>
              </a:ext>
            </a:extLst>
          </p:cNvPr>
          <p:cNvSpPr>
            <a:spLocks noGrp="1"/>
          </p:cNvSpPr>
          <p:nvPr>
            <p:ph type="body" sz="quarter" idx="12"/>
          </p:nvPr>
        </p:nvSpPr>
        <p:spPr>
          <a:xfrm>
            <a:off x="161925" y="1058863"/>
            <a:ext cx="8786813" cy="5172075"/>
          </a:xfrm>
        </p:spPr>
        <p:txBody>
          <a:bodyPr wrap="square" lIns="91440" tIns="45720" rIns="91440" bIns="45720" numCol="1" anchor="t" anchorCtr="0" compatLnSpc="1">
            <a:prstTxWarp prst="textNoShape">
              <a:avLst/>
            </a:prstTxWarp>
          </a:bodyPr>
          <a:lstStyle/>
          <a:p>
            <a:r>
              <a:rPr lang="fr-CH" altLang="fr-FR">
                <a:solidFill>
                  <a:srgbClr val="404040"/>
                </a:solidFill>
                <a:latin typeface="Cambria" panose="02040503050406030204" pitchFamily="18" charset="0"/>
                <a:ea typeface="ＭＳ Ｐゴシック" panose="020B0600070205080204" pitchFamily="34" charset="-128"/>
              </a:rPr>
              <a:t>Jéricho est une ville fermée, entourée de hauts murs. </a:t>
            </a:r>
          </a:p>
          <a:p>
            <a:r>
              <a:rPr lang="fr-CH" altLang="fr-FR">
                <a:solidFill>
                  <a:srgbClr val="404040"/>
                </a:solidFill>
                <a:latin typeface="Cambria" panose="02040503050406030204" pitchFamily="18" charset="0"/>
                <a:ea typeface="ＭＳ Ｐゴシック" panose="020B0600070205080204" pitchFamily="34" charset="-128"/>
              </a:rPr>
              <a:t>L'Eternel dit à Josué de faire le tour de la ville avec ses hommes de guerre. </a:t>
            </a:r>
          </a:p>
          <a:p>
            <a:pPr lvl="1" indent="-284163">
              <a:buSzTx/>
              <a:buFont typeface="Lucida Grande" panose="020B0600040502020204" pitchFamily="34" charset="0"/>
              <a:buChar char="■"/>
            </a:pPr>
            <a:r>
              <a:rPr lang="fr-CH" altLang="fr-FR">
                <a:solidFill>
                  <a:srgbClr val="404040"/>
                </a:solidFill>
                <a:latin typeface="Cambria" panose="02040503050406030204" pitchFamily="18" charset="0"/>
                <a:ea typeface="ＭＳ Ｐゴシック" panose="020B0600070205080204" pitchFamily="34" charset="-128"/>
              </a:rPr>
              <a:t>Ce tour doit être répété 6 jours de suite. </a:t>
            </a:r>
          </a:p>
          <a:p>
            <a:pPr lvl="1" indent="-284163">
              <a:buSzTx/>
              <a:buFont typeface="Lucida Grande" panose="020B0600040502020204" pitchFamily="34" charset="0"/>
              <a:buChar char="■"/>
            </a:pPr>
            <a:r>
              <a:rPr lang="fr-CH" altLang="fr-FR">
                <a:solidFill>
                  <a:srgbClr val="404040"/>
                </a:solidFill>
                <a:latin typeface="Cambria" panose="02040503050406030204" pitchFamily="18" charset="0"/>
                <a:ea typeface="ＭＳ Ｐゴシック" panose="020B0600070205080204" pitchFamily="34" charset="-128"/>
              </a:rPr>
              <a:t>Le 7</a:t>
            </a:r>
            <a:r>
              <a:rPr lang="fr-CH" altLang="fr-FR" baseline="30000">
                <a:solidFill>
                  <a:srgbClr val="404040"/>
                </a:solidFill>
                <a:latin typeface="Cambria" panose="02040503050406030204" pitchFamily="18" charset="0"/>
                <a:ea typeface="ＭＳ Ｐゴシック" panose="020B0600070205080204" pitchFamily="34" charset="-128"/>
              </a:rPr>
              <a:t>ème</a:t>
            </a:r>
            <a:r>
              <a:rPr lang="fr-CH" altLang="fr-FR">
                <a:solidFill>
                  <a:srgbClr val="404040"/>
                </a:solidFill>
                <a:latin typeface="Cambria" panose="02040503050406030204" pitchFamily="18" charset="0"/>
                <a:ea typeface="ＭＳ Ｐゴシック" panose="020B0600070205080204" pitchFamily="34" charset="-128"/>
              </a:rPr>
              <a:t> jour, le peuple doit l’exécuter 7 fois de suite.</a:t>
            </a:r>
            <a:endParaRPr lang="fr-FR" altLang="fr-FR">
              <a:solidFill>
                <a:srgbClr val="404040"/>
              </a:solidFill>
              <a:latin typeface="Cambria" panose="02040503050406030204" pitchFamily="18" charset="0"/>
              <a:ea typeface="ＭＳ Ｐゴシック" panose="020B0600070205080204" pitchFamily="34" charset="-128"/>
            </a:endParaRPr>
          </a:p>
          <a:p>
            <a:r>
              <a:rPr lang="fr-CH" altLang="fr-FR">
                <a:solidFill>
                  <a:srgbClr val="404040"/>
                </a:solidFill>
                <a:latin typeface="Cambria" panose="02040503050406030204" pitchFamily="18" charset="0"/>
                <a:ea typeface="ＭＳ Ｐゴシック" panose="020B0600070205080204" pitchFamily="34" charset="-128"/>
              </a:rPr>
              <a:t>Josué donne la consigne de rester silencieux durant la marche.  </a:t>
            </a:r>
          </a:p>
          <a:p>
            <a:r>
              <a:rPr lang="fr-CH" altLang="fr-FR">
                <a:solidFill>
                  <a:srgbClr val="404040"/>
                </a:solidFill>
                <a:latin typeface="Cambria" panose="02040503050406030204" pitchFamily="18" charset="0"/>
                <a:ea typeface="ＭＳ Ｐゴシック" panose="020B0600070205080204" pitchFamily="34" charset="-128"/>
              </a:rPr>
              <a:t>Les ennemis ne doivent entendre que les trompettes.</a:t>
            </a:r>
            <a:endParaRPr lang="fr-FR" altLang="fr-FR">
              <a:solidFill>
                <a:srgbClr val="404040"/>
              </a:solidFill>
              <a:latin typeface="Cambria" panose="02040503050406030204" pitchFamily="18" charset="0"/>
              <a:ea typeface="ＭＳ Ｐゴシック" panose="020B0600070205080204" pitchFamily="34" charset="-128"/>
            </a:endParaRPr>
          </a:p>
          <a:p>
            <a:r>
              <a:rPr lang="fr-CH" altLang="fr-FR">
                <a:solidFill>
                  <a:srgbClr val="404040"/>
                </a:solidFill>
                <a:latin typeface="Cambria" panose="02040503050406030204" pitchFamily="18" charset="0"/>
                <a:ea typeface="ＭＳ Ｐゴシック" panose="020B0600070205080204" pitchFamily="34" charset="-128"/>
              </a:rPr>
              <a:t>Josué avertit le peuple que, lorsqu’ils se seront emparés de la villle, ils ne doivent rien prendre de ce qui s’y trouve. </a:t>
            </a:r>
          </a:p>
        </p:txBody>
      </p:sp>
      <p:sp>
        <p:nvSpPr>
          <p:cNvPr id="74754" name="Titre 4">
            <a:extLst>
              <a:ext uri="{FF2B5EF4-FFF2-40B4-BE49-F238E27FC236}">
                <a16:creationId xmlns:a16="http://schemas.microsoft.com/office/drawing/2014/main" id="{B0728455-5CB9-4C41-92F5-FE15BBF3BF1D}"/>
              </a:ext>
            </a:extLst>
          </p:cNvPr>
          <p:cNvSpPr>
            <a:spLocks noGrp="1"/>
          </p:cNvSpPr>
          <p:nvPr>
            <p:ph type="title"/>
          </p:nvPr>
        </p:nvSpPr>
        <p:spPr bwMode="auto">
          <a:xfrm>
            <a:off x="68263" y="217488"/>
            <a:ext cx="3871912" cy="563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r>
              <a:rPr lang="fr-CH" altLang="fr-FR">
                <a:ea typeface="ＭＳ Ｐゴシック" panose="020B0600070205080204" pitchFamily="34" charset="-128"/>
              </a:rPr>
              <a:t>Prise de Jéricho</a:t>
            </a:r>
            <a:endParaRPr lang="fr-FR" altLang="fr-FR">
              <a:ea typeface="ＭＳ Ｐゴシック" panose="020B0600070205080204" pitchFamily="34" charset="-128"/>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Espace réservé pour une image  4">
            <a:extLst>
              <a:ext uri="{FF2B5EF4-FFF2-40B4-BE49-F238E27FC236}">
                <a16:creationId xmlns:a16="http://schemas.microsoft.com/office/drawing/2014/main" id="{41E95E11-AE1C-974A-8E9C-3E7864AF97BC}"/>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3">
            <a:extLst>
              <a:ext uri="{FF2B5EF4-FFF2-40B4-BE49-F238E27FC236}">
                <a16:creationId xmlns:a16="http://schemas.microsoft.com/office/drawing/2014/main" id="{04060E21-18CA-4348-A061-4B749076A543}"/>
              </a:ext>
            </a:extLst>
          </p:cNvPr>
          <p:cNvSpPr txBox="1">
            <a:spLocks noChangeArrowheads="1"/>
          </p:cNvSpPr>
          <p:nvPr/>
        </p:nvSpPr>
        <p:spPr bwMode="auto">
          <a:xfrm>
            <a:off x="8782050" y="6567488"/>
            <a:ext cx="36195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defRPr/>
            </a:pPr>
            <a:r>
              <a:rPr lang="fr-CH" sz="1200" dirty="0">
                <a:solidFill>
                  <a:srgbClr val="4D4D4D"/>
                </a:solidFill>
                <a:latin typeface="+mj-lt"/>
              </a:rPr>
              <a:t>TP</a:t>
            </a:r>
            <a:endParaRPr lang="fr-FR" sz="1200" dirty="0">
              <a:solidFill>
                <a:srgbClr val="4D4D4D"/>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D948C6F2-BE41-4643-BD27-E3085E7ABECB}"/>
              </a:ext>
            </a:extLst>
          </p:cNvPr>
          <p:cNvSpPr>
            <a:spLocks noGrp="1"/>
          </p:cNvSpPr>
          <p:nvPr>
            <p:ph type="body" sz="quarter" idx="12"/>
          </p:nvPr>
        </p:nvSpPr>
        <p:spPr>
          <a:xfrm>
            <a:off x="161925" y="1066800"/>
            <a:ext cx="5607050" cy="4945063"/>
          </a:xfrm>
        </p:spPr>
        <p:txBody>
          <a:bodyPr wrap="square" lIns="91440" tIns="45720" rIns="91440" bIns="45720" numCol="1" anchor="t" anchorCtr="0" compatLnSpc="1">
            <a:prstTxWarp prst="textNoShape">
              <a:avLst/>
            </a:prstTxWarp>
          </a:bodyPr>
          <a:lstStyle/>
          <a:p>
            <a:r>
              <a:rPr lang="fr-CH" altLang="fr-FR">
                <a:solidFill>
                  <a:srgbClr val="404040"/>
                </a:solidFill>
                <a:latin typeface="Cambria" panose="02040503050406030204" pitchFamily="18" charset="0"/>
                <a:ea typeface="ＭＳ Ｐゴシック" panose="020B0600070205080204" pitchFamily="34" charset="-128"/>
              </a:rPr>
              <a:t>Tout l'argent, l'or et les objets en fer pris dans Jéricho doivent être consacrés à l'Eternel. </a:t>
            </a:r>
            <a:endParaRPr lang="fr-FR" altLang="fr-FR">
              <a:solidFill>
                <a:srgbClr val="404040"/>
              </a:solidFill>
              <a:latin typeface="Cambria" panose="02040503050406030204" pitchFamily="18" charset="0"/>
              <a:ea typeface="ＭＳ Ｐゴシック" panose="020B0600070205080204" pitchFamily="34" charset="-128"/>
            </a:endParaRPr>
          </a:p>
          <a:p>
            <a:r>
              <a:rPr lang="fr-CH" altLang="fr-FR">
                <a:solidFill>
                  <a:srgbClr val="404040"/>
                </a:solidFill>
                <a:latin typeface="Cambria" panose="02040503050406030204" pitchFamily="18" charset="0"/>
                <a:ea typeface="ＭＳ Ｐゴシック" panose="020B0600070205080204" pitchFamily="34" charset="-128"/>
              </a:rPr>
              <a:t>Le cortège qui va faire le tour de Jéricho est composé </a:t>
            </a:r>
          </a:p>
          <a:p>
            <a:pPr lvl="1" indent="-284163">
              <a:buSzTx/>
              <a:buFont typeface="Lucida Grande" panose="020B0600040502020204" pitchFamily="34" charset="0"/>
              <a:buChar char="■"/>
            </a:pPr>
            <a:r>
              <a:rPr lang="fr-CH" altLang="fr-FR">
                <a:solidFill>
                  <a:srgbClr val="404040"/>
                </a:solidFill>
                <a:latin typeface="Cambria" panose="02040503050406030204" pitchFamily="18" charset="0"/>
                <a:ea typeface="ＭＳ Ｐゴシック" panose="020B0600070205080204" pitchFamily="34" charset="-128"/>
              </a:rPr>
              <a:t>d’hommes armés, </a:t>
            </a:r>
          </a:p>
          <a:p>
            <a:pPr lvl="1" indent="-284163">
              <a:buSzTx/>
              <a:buFont typeface="Lucida Grande" panose="020B0600040502020204" pitchFamily="34" charset="0"/>
              <a:buChar char="■"/>
            </a:pPr>
            <a:r>
              <a:rPr lang="fr-FR" altLang="fr-FR">
                <a:solidFill>
                  <a:srgbClr val="404040"/>
                </a:solidFill>
                <a:latin typeface="Cambria" panose="02040503050406030204" pitchFamily="18" charset="0"/>
                <a:ea typeface="ＭＳ Ｐゴシック" panose="020B0600070205080204" pitchFamily="34" charset="-128"/>
              </a:rPr>
              <a:t> de </a:t>
            </a:r>
            <a:r>
              <a:rPr lang="fr-CH" altLang="fr-FR">
                <a:solidFill>
                  <a:srgbClr val="404040"/>
                </a:solidFill>
                <a:latin typeface="Cambria" panose="02040503050406030204" pitchFamily="18" charset="0"/>
                <a:ea typeface="ＭＳ Ｐゴシック" panose="020B0600070205080204" pitchFamily="34" charset="-128"/>
              </a:rPr>
              <a:t>7 sacrificateurs sonnant de la trompette, </a:t>
            </a:r>
          </a:p>
          <a:p>
            <a:pPr lvl="1" indent="-284163">
              <a:buSzTx/>
              <a:buFont typeface="Lucida Grande" panose="020B0600040502020204" pitchFamily="34" charset="0"/>
              <a:buChar char="■"/>
            </a:pPr>
            <a:r>
              <a:rPr lang="fr-CH" altLang="fr-FR">
                <a:solidFill>
                  <a:srgbClr val="404040"/>
                </a:solidFill>
                <a:latin typeface="Cambria" panose="02040503050406030204" pitchFamily="18" charset="0"/>
                <a:ea typeface="ＭＳ Ｐゴシック" panose="020B0600070205080204" pitchFamily="34" charset="-128"/>
              </a:rPr>
              <a:t>de l'Arche de l'alliance </a:t>
            </a:r>
          </a:p>
          <a:p>
            <a:pPr lvl="1" indent="-284163">
              <a:buSzTx/>
              <a:buFont typeface="Lucida Grande" panose="020B0600040502020204" pitchFamily="34" charset="0"/>
              <a:buChar char="■"/>
            </a:pPr>
            <a:r>
              <a:rPr lang="fr-CH" altLang="fr-FR">
                <a:solidFill>
                  <a:srgbClr val="404040"/>
                </a:solidFill>
                <a:latin typeface="Cambria" panose="02040503050406030204" pitchFamily="18" charset="0"/>
                <a:ea typeface="ＭＳ Ｐゴシック" panose="020B0600070205080204" pitchFamily="34" charset="-128"/>
              </a:rPr>
              <a:t>et d’</a:t>
            </a:r>
            <a:r>
              <a:rPr lang="fr-FR" altLang="ja-JP">
                <a:solidFill>
                  <a:srgbClr val="404040"/>
                </a:solidFill>
                <a:latin typeface="Cambria" panose="02040503050406030204" pitchFamily="18" charset="0"/>
                <a:ea typeface="ＭＳ Ｐゴシック" panose="020B0600070205080204" pitchFamily="34" charset="-128"/>
              </a:rPr>
              <a:t>u</a:t>
            </a:r>
            <a:r>
              <a:rPr lang="fr-CH" altLang="ja-JP">
                <a:solidFill>
                  <a:srgbClr val="404040"/>
                </a:solidFill>
                <a:latin typeface="Cambria" panose="02040503050406030204" pitchFamily="18" charset="0"/>
                <a:ea typeface="ＭＳ Ｐゴシック" panose="020B0600070205080204" pitchFamily="34" charset="-128"/>
              </a:rPr>
              <a:t>ne arrière-garde. </a:t>
            </a:r>
          </a:p>
          <a:p>
            <a:r>
              <a:rPr lang="fr-CH" altLang="fr-FR">
                <a:solidFill>
                  <a:srgbClr val="404040"/>
                </a:solidFill>
                <a:latin typeface="Cambria" panose="02040503050406030204" pitchFamily="18" charset="0"/>
                <a:ea typeface="ＭＳ Ｐゴシック" panose="020B0600070205080204" pitchFamily="34" charset="-128"/>
              </a:rPr>
              <a:t>Les habitants de Jéricho ont dû trouver cela bizarre!</a:t>
            </a:r>
            <a:endParaRPr lang="fr-FR" altLang="fr-FR">
              <a:solidFill>
                <a:srgbClr val="404040"/>
              </a:solidFill>
              <a:latin typeface="Cambria" panose="02040503050406030204" pitchFamily="18" charset="0"/>
              <a:ea typeface="ＭＳ Ｐゴシック" panose="020B0600070205080204" pitchFamily="34" charset="-128"/>
            </a:endParaRPr>
          </a:p>
        </p:txBody>
      </p:sp>
      <p:pic>
        <p:nvPicPr>
          <p:cNvPr id="76802" name="Espace réservé pour une image  3">
            <a:extLst>
              <a:ext uri="{FF2B5EF4-FFF2-40B4-BE49-F238E27FC236}">
                <a16:creationId xmlns:a16="http://schemas.microsoft.com/office/drawing/2014/main" id="{23AD4452-A758-964C-912B-BBE798CDE553}"/>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bwMode="auto">
          <a:xfrm>
            <a:off x="5957888" y="1066800"/>
            <a:ext cx="2987675" cy="4945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3">
            <a:extLst>
              <a:ext uri="{FF2B5EF4-FFF2-40B4-BE49-F238E27FC236}">
                <a16:creationId xmlns:a16="http://schemas.microsoft.com/office/drawing/2014/main" id="{1296D62B-2121-C841-8C0B-47E9DF44823E}"/>
              </a:ext>
            </a:extLst>
          </p:cNvPr>
          <p:cNvSpPr txBox="1">
            <a:spLocks noChangeArrowheads="1"/>
          </p:cNvSpPr>
          <p:nvPr/>
        </p:nvSpPr>
        <p:spPr bwMode="auto">
          <a:xfrm>
            <a:off x="8626475" y="5959475"/>
            <a:ext cx="363538"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defRPr/>
            </a:pPr>
            <a:r>
              <a:rPr lang="fr-CH" sz="1200" dirty="0">
                <a:solidFill>
                  <a:srgbClr val="4D4D4D"/>
                </a:solidFill>
                <a:latin typeface="+mj-lt"/>
              </a:rPr>
              <a:t>TP</a:t>
            </a:r>
            <a:endParaRPr lang="fr-FR" sz="1200" dirty="0">
              <a:solidFill>
                <a:srgbClr val="4D4D4D"/>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Espace réservé du texte 5">
            <a:extLst>
              <a:ext uri="{FF2B5EF4-FFF2-40B4-BE49-F238E27FC236}">
                <a16:creationId xmlns:a16="http://schemas.microsoft.com/office/drawing/2014/main" id="{0FF99276-2C68-B54B-95FA-BBCA74819D32}"/>
              </a:ext>
            </a:extLst>
          </p:cNvPr>
          <p:cNvSpPr>
            <a:spLocks noGrp="1"/>
          </p:cNvSpPr>
          <p:nvPr>
            <p:ph type="body" sz="quarter" idx="12"/>
          </p:nvPr>
        </p:nvSpPr>
        <p:spPr bwMode="auto">
          <a:xfrm>
            <a:off x="579438" y="1058863"/>
            <a:ext cx="8220075" cy="49355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fr-CH" altLang="fr-FR">
                <a:latin typeface="Cambria" panose="02040503050406030204" pitchFamily="18" charset="0"/>
                <a:ea typeface="ＭＳ Ｐゴシック" panose="020B0600070205080204" pitchFamily="34" charset="-128"/>
              </a:rPr>
              <a:t>On se trouve parfois devant un mur infranchissable :</a:t>
            </a:r>
            <a:endParaRPr lang="fr-FR" altLang="fr-FR">
              <a:latin typeface="Cambria" panose="02040503050406030204" pitchFamily="18" charset="0"/>
              <a:ea typeface="ＭＳ Ｐゴシック" panose="020B0600070205080204" pitchFamily="34" charset="-128"/>
            </a:endParaRPr>
          </a:p>
          <a:p>
            <a:pPr lvl="1" indent="-284163">
              <a:buSzTx/>
              <a:buFont typeface="Lucida Grande" panose="020B0600040502020204" pitchFamily="34" charset="0"/>
              <a:buChar char="■"/>
            </a:pPr>
            <a:r>
              <a:rPr lang="fr-CH" altLang="fr-FR">
                <a:latin typeface="Cambria" panose="02040503050406030204" pitchFamily="18" charset="0"/>
                <a:ea typeface="ＭＳ Ｐゴシック" panose="020B0600070205080204" pitchFamily="34" charset="-128"/>
              </a:rPr>
              <a:t>Témoigner pour Christ devant ses camarades ou collègues,</a:t>
            </a:r>
            <a:endParaRPr lang="fr-FR" altLang="fr-FR">
              <a:latin typeface="Cambria" panose="02040503050406030204" pitchFamily="18" charset="0"/>
              <a:ea typeface="ＭＳ Ｐゴシック" panose="020B0600070205080204" pitchFamily="34" charset="-128"/>
            </a:endParaRPr>
          </a:p>
          <a:p>
            <a:pPr lvl="1" indent="-284163">
              <a:buSzTx/>
              <a:buFont typeface="Lucida Grande" panose="020B0600040502020204" pitchFamily="34" charset="0"/>
              <a:buChar char="■"/>
            </a:pPr>
            <a:r>
              <a:rPr lang="fr-CH" altLang="fr-FR">
                <a:latin typeface="Cambria" panose="02040503050406030204" pitchFamily="18" charset="0"/>
                <a:ea typeface="ＭＳ Ｐゴシック" panose="020B0600070205080204" pitchFamily="34" charset="-128"/>
              </a:rPr>
              <a:t>Abandonner une mauvaise habitude,</a:t>
            </a:r>
            <a:endParaRPr lang="fr-FR" altLang="fr-FR">
              <a:latin typeface="Cambria" panose="02040503050406030204" pitchFamily="18" charset="0"/>
              <a:ea typeface="ＭＳ Ｐゴシック" panose="020B0600070205080204" pitchFamily="34" charset="-128"/>
            </a:endParaRPr>
          </a:p>
          <a:p>
            <a:pPr lvl="1" indent="-284163">
              <a:buSzTx/>
              <a:buFont typeface="Lucida Grande" panose="020B0600040502020204" pitchFamily="34" charset="0"/>
              <a:buChar char="■"/>
            </a:pPr>
            <a:r>
              <a:rPr lang="fr-CH" altLang="fr-FR">
                <a:latin typeface="Cambria" panose="02040503050406030204" pitchFamily="18" charset="0"/>
                <a:ea typeface="ＭＳ Ｐゴシック" panose="020B0600070205080204" pitchFamily="34" charset="-128"/>
              </a:rPr>
              <a:t>Moqueries ou persécutions par notre entourage,…</a:t>
            </a:r>
            <a:endParaRPr lang="fr-FR" altLang="fr-FR">
              <a:latin typeface="Cambria" panose="02040503050406030204" pitchFamily="18" charset="0"/>
              <a:ea typeface="ＭＳ Ｐゴシック" panose="020B0600070205080204" pitchFamily="34" charset="-128"/>
            </a:endParaRPr>
          </a:p>
          <a:p>
            <a:r>
              <a:rPr lang="fr-CH" altLang="fr-FR">
                <a:latin typeface="Cambria" panose="02040503050406030204" pitchFamily="18" charset="0"/>
                <a:ea typeface="ＭＳ Ｐゴシック" panose="020B0600070205080204" pitchFamily="34" charset="-128"/>
              </a:rPr>
              <a:t>Laissons le Seigneur tout diriger, faisons-lui confiance. </a:t>
            </a:r>
          </a:p>
          <a:p>
            <a:r>
              <a:rPr lang="fr-CH" altLang="fr-FR">
                <a:latin typeface="Cambria" panose="02040503050406030204" pitchFamily="18" charset="0"/>
                <a:ea typeface="ＭＳ Ｐゴシック" panose="020B0600070205080204" pitchFamily="34" charset="-128"/>
              </a:rPr>
              <a:t>Rappelons-nous ce verset:</a:t>
            </a:r>
            <a:endParaRPr lang="fr-FR" altLang="fr-FR">
              <a:latin typeface="Cambria" panose="02040503050406030204" pitchFamily="18" charset="0"/>
              <a:ea typeface="ＭＳ Ｐゴシック" panose="020B0600070205080204" pitchFamily="34" charset="-128"/>
            </a:endParaRPr>
          </a:p>
          <a:p>
            <a:pPr lvl="2"/>
            <a:r>
              <a:rPr lang="fr-FR" altLang="fr-FR">
                <a:latin typeface="Cambria" panose="02040503050406030204" pitchFamily="18" charset="0"/>
                <a:ea typeface="ＭＳ Ｐゴシック" panose="020B0600070205080204" pitchFamily="34" charset="-128"/>
              </a:rPr>
              <a:t>Les armes avec lesquelles nous combattons ne sont pas humaines, mais elles sont puissantes, grâce à Dieu, pour renverser des forteresses. 2.Cor 10,4</a:t>
            </a:r>
          </a:p>
        </p:txBody>
      </p:sp>
      <p:sp>
        <p:nvSpPr>
          <p:cNvPr id="77826" name="Titre 1">
            <a:extLst>
              <a:ext uri="{FF2B5EF4-FFF2-40B4-BE49-F238E27FC236}">
                <a16:creationId xmlns:a16="http://schemas.microsoft.com/office/drawing/2014/main" id="{4440C3B6-340F-4E46-91AE-4EED8BBAA1E5}"/>
              </a:ext>
            </a:extLst>
          </p:cNvPr>
          <p:cNvSpPr>
            <a:spLocks noGrp="1"/>
          </p:cNvSpPr>
          <p:nvPr>
            <p:ph type="title"/>
          </p:nvPr>
        </p:nvSpPr>
        <p:spPr bwMode="auto">
          <a:xfrm>
            <a:off x="1066800" y="279400"/>
            <a:ext cx="3871913" cy="563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endParaRPr lang="fr-FR" altLang="fr-FR">
              <a:ea typeface="ＭＳ Ｐゴシック" panose="020B0600070205080204" pitchFamily="34" charset="-128"/>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Espace réservé pour une image  3">
            <a:extLst>
              <a:ext uri="{FF2B5EF4-FFF2-40B4-BE49-F238E27FC236}">
                <a16:creationId xmlns:a16="http://schemas.microsoft.com/office/drawing/2014/main" id="{C0E3335A-0A8A-414B-B8AA-B8EA4A367619}"/>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bwMode="auto">
          <a:xfrm>
            <a:off x="-22225" y="0"/>
            <a:ext cx="2987675"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0" name="Espace réservé du texte 5">
            <a:extLst>
              <a:ext uri="{FF2B5EF4-FFF2-40B4-BE49-F238E27FC236}">
                <a16:creationId xmlns:a16="http://schemas.microsoft.com/office/drawing/2014/main" id="{8FED1767-DCC2-1643-B59C-FB0DBD5D7339}"/>
              </a:ext>
            </a:extLst>
          </p:cNvPr>
          <p:cNvSpPr>
            <a:spLocks noGrp="1"/>
          </p:cNvSpPr>
          <p:nvPr>
            <p:ph type="body" sz="quarter" idx="12"/>
          </p:nvPr>
        </p:nvSpPr>
        <p:spPr bwMode="auto">
          <a:xfrm>
            <a:off x="3254375" y="1144588"/>
            <a:ext cx="5522913" cy="49355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fr-CH" altLang="fr-FR">
                <a:latin typeface="Cambria" panose="02040503050406030204" pitchFamily="18" charset="0"/>
                <a:ea typeface="ＭＳ Ｐゴシック" panose="020B0600070205080204" pitchFamily="34" charset="-128"/>
              </a:rPr>
              <a:t>On peut se trouver également arrêté durant un certain temps par diverses circonstances. </a:t>
            </a:r>
          </a:p>
          <a:p>
            <a:r>
              <a:rPr lang="fr-CH" altLang="fr-FR">
                <a:latin typeface="Cambria" panose="02040503050406030204" pitchFamily="18" charset="0"/>
                <a:ea typeface="ＭＳ Ｐゴシック" panose="020B0600070205080204" pitchFamily="34" charset="-128"/>
              </a:rPr>
              <a:t>Satan le voit et va nous proposer plein d’activités et de pensées. </a:t>
            </a:r>
          </a:p>
          <a:p>
            <a:r>
              <a:rPr lang="fr-CH" altLang="fr-FR">
                <a:latin typeface="Cambria" panose="02040503050406030204" pitchFamily="18" charset="0"/>
                <a:ea typeface="ＭＳ Ｐゴシック" panose="020B0600070205080204" pitchFamily="34" charset="-128"/>
              </a:rPr>
              <a:t>Profitons de ces moments pour au contraire nous rapprocher de Dieu. </a:t>
            </a:r>
          </a:p>
          <a:p>
            <a:pPr lvl="1" indent="-284163">
              <a:buSzTx/>
              <a:buFont typeface="Lucida Grande" panose="020B0600040502020204" pitchFamily="34" charset="0"/>
              <a:buChar char="■"/>
            </a:pPr>
            <a:r>
              <a:rPr lang="fr-CH" altLang="fr-FR">
                <a:latin typeface="Cambria" panose="02040503050406030204" pitchFamily="18" charset="0"/>
                <a:ea typeface="ＭＳ Ｐゴシック" panose="020B0600070205080204" pitchFamily="34" charset="-128"/>
              </a:rPr>
              <a:t>Imprégnons-nous de la Parole de Dieu, </a:t>
            </a:r>
          </a:p>
          <a:p>
            <a:pPr lvl="1" indent="-284163">
              <a:buSzTx/>
              <a:buFont typeface="Lucida Grande" panose="020B0600040502020204" pitchFamily="34" charset="0"/>
              <a:buChar char="■"/>
            </a:pPr>
            <a:r>
              <a:rPr lang="fr-CH" altLang="fr-FR">
                <a:latin typeface="Cambria" panose="02040503050406030204" pitchFamily="18" charset="0"/>
                <a:ea typeface="ＭＳ Ｐゴシック" panose="020B0600070205080204" pitchFamily="34" charset="-128"/>
              </a:rPr>
              <a:t>prenons du temps pour parler à Notre Père céleste, pour le louer.</a:t>
            </a:r>
            <a:endParaRPr lang="fr-FR" altLang="fr-FR">
              <a:latin typeface="Cambria" panose="02040503050406030204" pitchFamily="18" charset="0"/>
              <a:ea typeface="ＭＳ Ｐゴシック" panose="020B0600070205080204" pitchFamily="34" charset="-128"/>
            </a:endParaRPr>
          </a:p>
          <a:p>
            <a:endParaRPr lang="en-GB" altLang="fr-FR">
              <a:latin typeface="Cambria" panose="02040503050406030204" pitchFamily="18" charset="0"/>
              <a:ea typeface="ＭＳ Ｐゴシック" panose="020B0600070205080204" pitchFamily="34" charset="-128"/>
            </a:endParaRPr>
          </a:p>
        </p:txBody>
      </p:sp>
      <p:sp>
        <p:nvSpPr>
          <p:cNvPr id="7" name="Text Box 13">
            <a:extLst>
              <a:ext uri="{FF2B5EF4-FFF2-40B4-BE49-F238E27FC236}">
                <a16:creationId xmlns:a16="http://schemas.microsoft.com/office/drawing/2014/main" id="{063D0421-9993-6D43-861B-7467D23E9FED}"/>
              </a:ext>
            </a:extLst>
          </p:cNvPr>
          <p:cNvSpPr txBox="1">
            <a:spLocks noChangeArrowheads="1"/>
          </p:cNvSpPr>
          <p:nvPr/>
        </p:nvSpPr>
        <p:spPr bwMode="auto">
          <a:xfrm>
            <a:off x="2965450" y="6581775"/>
            <a:ext cx="550863"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defRPr/>
            </a:pPr>
            <a:r>
              <a:rPr lang="fr-CH" sz="1200" dirty="0">
                <a:solidFill>
                  <a:srgbClr val="4D4D4D"/>
                </a:solidFill>
                <a:latin typeface="+mj-lt"/>
              </a:rPr>
              <a:t>GN</a:t>
            </a:r>
            <a:endParaRPr lang="fr-FR" sz="1200" dirty="0">
              <a:solidFill>
                <a:srgbClr val="4D4D4D"/>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7EE09D8F-63A3-3449-AA72-9A950E9E00E8}"/>
              </a:ext>
            </a:extLst>
          </p:cNvPr>
          <p:cNvSpPr>
            <a:spLocks noGrp="1"/>
          </p:cNvSpPr>
          <p:nvPr>
            <p:ph type="body" sz="quarter" idx="12"/>
          </p:nvPr>
        </p:nvSpPr>
        <p:spPr>
          <a:xfrm>
            <a:off x="161925" y="1058863"/>
            <a:ext cx="8786813" cy="5172075"/>
          </a:xfrm>
        </p:spPr>
        <p:txBody>
          <a:bodyPr wrap="square" lIns="91440" tIns="45720" rIns="91440" bIns="45720" numCol="1" anchor="t" anchorCtr="0" compatLnSpc="1">
            <a:prstTxWarp prst="textNoShape">
              <a:avLst/>
            </a:prstTxWarp>
          </a:bodyPr>
          <a:lstStyle/>
          <a:p>
            <a:r>
              <a:rPr lang="fr-CH" altLang="fr-FR">
                <a:solidFill>
                  <a:srgbClr val="404040"/>
                </a:solidFill>
                <a:latin typeface="Cambria" panose="02040503050406030204" pitchFamily="18" charset="0"/>
                <a:ea typeface="ＭＳ Ｐゴシック" panose="020B0600070205080204" pitchFamily="34" charset="-128"/>
              </a:rPr>
              <a:t>Au 7</a:t>
            </a:r>
            <a:r>
              <a:rPr lang="fr-CH" altLang="fr-FR" baseline="30000">
                <a:solidFill>
                  <a:srgbClr val="404040"/>
                </a:solidFill>
                <a:latin typeface="Cambria" panose="02040503050406030204" pitchFamily="18" charset="0"/>
                <a:ea typeface="ＭＳ Ｐゴシック" panose="020B0600070205080204" pitchFamily="34" charset="-128"/>
              </a:rPr>
              <a:t>ème</a:t>
            </a:r>
            <a:r>
              <a:rPr lang="fr-CH" altLang="fr-FR">
                <a:solidFill>
                  <a:srgbClr val="404040"/>
                </a:solidFill>
                <a:latin typeface="Cambria" panose="02040503050406030204" pitchFamily="18" charset="0"/>
                <a:ea typeface="ＭＳ Ｐゴシック" panose="020B0600070205080204" pitchFamily="34" charset="-128"/>
              </a:rPr>
              <a:t> tour du 7</a:t>
            </a:r>
            <a:r>
              <a:rPr lang="fr-CH" altLang="fr-FR" baseline="30000">
                <a:solidFill>
                  <a:srgbClr val="404040"/>
                </a:solidFill>
                <a:latin typeface="Cambria" panose="02040503050406030204" pitchFamily="18" charset="0"/>
                <a:ea typeface="ＭＳ Ｐゴシック" panose="020B0600070205080204" pitchFamily="34" charset="-128"/>
              </a:rPr>
              <a:t>ème</a:t>
            </a:r>
            <a:r>
              <a:rPr lang="fr-CH" altLang="fr-FR">
                <a:solidFill>
                  <a:srgbClr val="404040"/>
                </a:solidFill>
                <a:latin typeface="Cambria" panose="02040503050406030204" pitchFamily="18" charset="0"/>
                <a:ea typeface="ＭＳ Ｐゴシック" panose="020B0600070205080204" pitchFamily="34" charset="-128"/>
              </a:rPr>
              <a:t> jour, Josué dit au peuple:</a:t>
            </a:r>
            <a:endParaRPr lang="fr-FR" altLang="fr-FR">
              <a:solidFill>
                <a:srgbClr val="404040"/>
              </a:solidFill>
              <a:latin typeface="Cambria" panose="02040503050406030204" pitchFamily="18" charset="0"/>
              <a:ea typeface="ＭＳ Ｐゴシック" panose="020B0600070205080204" pitchFamily="34" charset="-128"/>
            </a:endParaRPr>
          </a:p>
          <a:p>
            <a:pPr lvl="2"/>
            <a:r>
              <a:rPr lang="fr-FR" altLang="fr-FR">
                <a:latin typeface="Cambria" panose="02040503050406030204" pitchFamily="18" charset="0"/>
                <a:ea typeface="ＭＳ Ｐゴシック" panose="020B0600070205080204" pitchFamily="34" charset="-128"/>
              </a:rPr>
              <a:t>Poussez des cris, car l'Eternel vous a livré la ville! Jos 6,16</a:t>
            </a:r>
          </a:p>
          <a:p>
            <a:r>
              <a:rPr lang="fr-FR" altLang="fr-FR">
                <a:solidFill>
                  <a:srgbClr val="404040"/>
                </a:solidFill>
                <a:latin typeface="Cambria" panose="02040503050406030204" pitchFamily="18" charset="0"/>
                <a:ea typeface="ＭＳ Ｐゴシック" panose="020B0600070205080204" pitchFamily="34" charset="-128"/>
              </a:rPr>
              <a:t>Au son des trompettes et des cris la muraille s'écroule. </a:t>
            </a:r>
          </a:p>
          <a:p>
            <a:r>
              <a:rPr lang="fr-CH" altLang="fr-FR">
                <a:solidFill>
                  <a:srgbClr val="404040"/>
                </a:solidFill>
                <a:latin typeface="Cambria" panose="02040503050406030204" pitchFamily="18" charset="0"/>
                <a:ea typeface="ＭＳ Ｐゴシック" panose="020B0600070205080204" pitchFamily="34" charset="-128"/>
              </a:rPr>
              <a:t>Y-a-t-il quelque chose de rationnel dans toutes ces actions? </a:t>
            </a:r>
          </a:p>
          <a:p>
            <a:r>
              <a:rPr lang="fr-CH" altLang="fr-FR">
                <a:solidFill>
                  <a:srgbClr val="404040"/>
                </a:solidFill>
                <a:latin typeface="Cambria" panose="02040503050406030204" pitchFamily="18" charset="0"/>
                <a:ea typeface="ＭＳ Ｐゴシック" panose="020B0600070205080204" pitchFamily="34" charset="-128"/>
              </a:rPr>
              <a:t>Le bruit d'une trompette peut-il déstabiliser un mur large de plusieurs mètres? </a:t>
            </a:r>
          </a:p>
          <a:p>
            <a:r>
              <a:rPr lang="fr-CH" altLang="fr-FR">
                <a:solidFill>
                  <a:srgbClr val="404040"/>
                </a:solidFill>
                <a:latin typeface="Cambria" panose="02040503050406030204" pitchFamily="18" charset="0"/>
                <a:ea typeface="ＭＳ Ｐゴシック" panose="020B0600070205080204" pitchFamily="34" charset="-128"/>
              </a:rPr>
              <a:t>Le nouveau testament nous donne l'explication:</a:t>
            </a:r>
            <a:endParaRPr lang="fr-FR" altLang="fr-FR">
              <a:solidFill>
                <a:srgbClr val="404040"/>
              </a:solidFill>
              <a:latin typeface="Cambria" panose="02040503050406030204" pitchFamily="18" charset="0"/>
              <a:ea typeface="ＭＳ Ｐゴシック" panose="020B0600070205080204" pitchFamily="34" charset="-128"/>
            </a:endParaRPr>
          </a:p>
          <a:p>
            <a:pPr lvl="2"/>
            <a:r>
              <a:rPr lang="fr-FR" altLang="fr-FR">
                <a:latin typeface="Cambria" panose="02040503050406030204" pitchFamily="18" charset="0"/>
                <a:ea typeface="ＭＳ Ｐゴシック" panose="020B0600070205080204" pitchFamily="34" charset="-128"/>
              </a:rPr>
              <a:t>C'est par la foi que les murailles de Jéricho sont tombées après que le peuple en avait fait le tour pendant sept jours. Hbr 11,30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A65B75D1-E511-BB4D-A55B-1936FC024520}"/>
              </a:ext>
            </a:extLst>
          </p:cNvPr>
          <p:cNvSpPr>
            <a:spLocks noGrp="1"/>
          </p:cNvSpPr>
          <p:nvPr>
            <p:ph type="body" sz="quarter" idx="12"/>
          </p:nvPr>
        </p:nvSpPr>
        <p:spPr>
          <a:xfrm>
            <a:off x="3121025" y="1058863"/>
            <a:ext cx="5927725" cy="5172075"/>
          </a:xfrm>
        </p:spPr>
        <p:txBody>
          <a:bodyPr wrap="square" lIns="91440" tIns="45720" rIns="91440" bIns="45720" numCol="1" anchor="t" anchorCtr="0" compatLnSpc="1">
            <a:prstTxWarp prst="textNoShape">
              <a:avLst/>
            </a:prstTxWarp>
          </a:bodyPr>
          <a:lstStyle/>
          <a:p>
            <a:r>
              <a:rPr lang="fr-CH" altLang="fr-FR">
                <a:solidFill>
                  <a:srgbClr val="404040"/>
                </a:solidFill>
                <a:latin typeface="Cambria" panose="02040503050406030204" pitchFamily="18" charset="0"/>
                <a:ea typeface="ＭＳ Ｐゴシック" panose="020B0600070205080204" pitchFamily="34" charset="-128"/>
              </a:rPr>
              <a:t>La muraille s'écroule d'un coup. </a:t>
            </a:r>
          </a:p>
          <a:p>
            <a:r>
              <a:rPr lang="fr-CH" altLang="fr-FR">
                <a:solidFill>
                  <a:srgbClr val="404040"/>
                </a:solidFill>
                <a:latin typeface="Cambria" panose="02040503050406030204" pitchFamily="18" charset="0"/>
                <a:ea typeface="ＭＳ Ｐゴシック" panose="020B0600070205080204" pitchFamily="34" charset="-128"/>
              </a:rPr>
              <a:t>Les Israélites qui entourent la ville n'ont pas besoin de chercher une brèche, le mur est totalement détruit.</a:t>
            </a:r>
            <a:endParaRPr lang="fr-FR" altLang="fr-FR">
              <a:solidFill>
                <a:srgbClr val="404040"/>
              </a:solidFill>
              <a:latin typeface="Cambria" panose="02040503050406030204" pitchFamily="18" charset="0"/>
              <a:ea typeface="ＭＳ Ｐゴシック" panose="020B0600070205080204" pitchFamily="34" charset="-128"/>
            </a:endParaRPr>
          </a:p>
          <a:p>
            <a:pPr lvl="2"/>
            <a:r>
              <a:rPr lang="fr-FR" altLang="fr-FR">
                <a:latin typeface="Cambria" panose="02040503050406030204" pitchFamily="18" charset="0"/>
                <a:ea typeface="ＭＳ Ｐゴシック" panose="020B0600070205080204" pitchFamily="34" charset="-128"/>
              </a:rPr>
              <a:t>Le peuple poussa des cris et les prêtres sonnèrent de la trompette. Lorsque le peuple entendit le son de la trompette, il poussa de grands cris et la muraille s'écroula. Le peuple monta dans la ville, chacun devant soi. Ils s'emparèrent de la ville. Jos 6,20	</a:t>
            </a:r>
          </a:p>
          <a:p>
            <a:r>
              <a:rPr lang="fr-CH" altLang="fr-FR">
                <a:solidFill>
                  <a:srgbClr val="404040"/>
                </a:solidFill>
                <a:latin typeface="Cambria" panose="02040503050406030204" pitchFamily="18" charset="0"/>
                <a:ea typeface="ＭＳ Ｐゴシック" panose="020B0600070205080204" pitchFamily="34" charset="-128"/>
              </a:rPr>
              <a:t>Quand Dieu fait les choses, il ne les fait pas à moitié! </a:t>
            </a:r>
            <a:r>
              <a:rPr lang="fr-FR" altLang="fr-FR">
                <a:solidFill>
                  <a:srgbClr val="404040"/>
                </a:solidFill>
                <a:latin typeface="Cambria" panose="02040503050406030204" pitchFamily="18" charset="0"/>
                <a:ea typeface="ＭＳ Ｐゴシック" panose="020B0600070205080204" pitchFamily="34" charset="-128"/>
              </a:rPr>
              <a:t> </a:t>
            </a:r>
          </a:p>
        </p:txBody>
      </p:sp>
      <p:pic>
        <p:nvPicPr>
          <p:cNvPr id="79874" name="Espace réservé pour une image  2">
            <a:extLst>
              <a:ext uri="{FF2B5EF4-FFF2-40B4-BE49-F238E27FC236}">
                <a16:creationId xmlns:a16="http://schemas.microsoft.com/office/drawing/2014/main" id="{FB2CFC81-0B59-AF47-BC94-F204AC8EF0FE}"/>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bwMode="auto">
          <a:xfrm>
            <a:off x="-22225" y="0"/>
            <a:ext cx="2987675"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13">
            <a:extLst>
              <a:ext uri="{FF2B5EF4-FFF2-40B4-BE49-F238E27FC236}">
                <a16:creationId xmlns:a16="http://schemas.microsoft.com/office/drawing/2014/main" id="{7BBEB819-E20A-844C-BCED-18ABBE94715F}"/>
              </a:ext>
            </a:extLst>
          </p:cNvPr>
          <p:cNvSpPr txBox="1">
            <a:spLocks noChangeArrowheads="1"/>
          </p:cNvSpPr>
          <p:nvPr/>
        </p:nvSpPr>
        <p:spPr bwMode="auto">
          <a:xfrm>
            <a:off x="2965450" y="6578600"/>
            <a:ext cx="479425"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defRPr/>
            </a:pPr>
            <a:r>
              <a:rPr lang="fr-CH" sz="1200" dirty="0">
                <a:solidFill>
                  <a:srgbClr val="4D4D4D"/>
                </a:solidFill>
                <a:latin typeface="+mj-lt"/>
              </a:rPr>
              <a:t>DG</a:t>
            </a:r>
            <a:endParaRPr lang="fr-FR" sz="1200" dirty="0">
              <a:solidFill>
                <a:srgbClr val="4D4D4D"/>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Espace réservé du texte 5">
            <a:extLst>
              <a:ext uri="{FF2B5EF4-FFF2-40B4-BE49-F238E27FC236}">
                <a16:creationId xmlns:a16="http://schemas.microsoft.com/office/drawing/2014/main" id="{A8135C9E-6755-EA4C-BE09-5AAE45196F54}"/>
              </a:ext>
            </a:extLst>
          </p:cNvPr>
          <p:cNvSpPr>
            <a:spLocks noGrp="1"/>
          </p:cNvSpPr>
          <p:nvPr>
            <p:ph type="body" sz="quarter" idx="12"/>
          </p:nvPr>
        </p:nvSpPr>
        <p:spPr bwMode="auto">
          <a:xfrm>
            <a:off x="579438" y="1058863"/>
            <a:ext cx="8220075" cy="49355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fr-FR" altLang="fr-FR">
                <a:latin typeface="Cambria" panose="02040503050406030204" pitchFamily="18" charset="0"/>
                <a:ea typeface="ＭＳ Ｐゴシック" panose="020B0600070205080204" pitchFamily="34" charset="-128"/>
              </a:rPr>
              <a:t>Nous pouvons également recevoir de Dieu des instructions concernant une action à faire, ou une parole à dire à quelqu’un. </a:t>
            </a:r>
          </a:p>
          <a:p>
            <a:r>
              <a:rPr lang="fr-FR" altLang="fr-FR">
                <a:latin typeface="Cambria" panose="02040503050406030204" pitchFamily="18" charset="0"/>
                <a:ea typeface="ＭＳ Ｐゴシック" panose="020B0600070205080204" pitchFamily="34" charset="-128"/>
              </a:rPr>
              <a:t>Obéissons </a:t>
            </a:r>
          </a:p>
          <a:p>
            <a:pPr lvl="1" indent="-284163">
              <a:buSzTx/>
              <a:buFont typeface="Lucida Grande" panose="020B0600040502020204" pitchFamily="34" charset="0"/>
              <a:buChar char="■"/>
            </a:pPr>
            <a:r>
              <a:rPr lang="fr-FR" altLang="fr-FR">
                <a:latin typeface="Cambria" panose="02040503050406030204" pitchFamily="18" charset="0"/>
                <a:ea typeface="ＭＳ Ｐゴシック" panose="020B0600070205080204" pitchFamily="34" charset="-128"/>
              </a:rPr>
              <a:t>à ce que Dieu nous dit de faire </a:t>
            </a:r>
          </a:p>
          <a:p>
            <a:pPr lvl="1" indent="-284163">
              <a:buSzTx/>
              <a:buFont typeface="Lucida Grande" panose="020B0600040502020204" pitchFamily="34" charset="0"/>
              <a:buChar char="■"/>
            </a:pPr>
            <a:r>
              <a:rPr lang="fr-FR" altLang="fr-FR">
                <a:latin typeface="Cambria" panose="02040503050406030204" pitchFamily="18" charset="0"/>
                <a:ea typeface="ＭＳ Ｐゴシック" panose="020B0600070205080204" pitchFamily="34" charset="-128"/>
              </a:rPr>
              <a:t>et non à ce qui nous semble logique. </a:t>
            </a:r>
          </a:p>
          <a:p>
            <a:r>
              <a:rPr lang="fr-FR" altLang="fr-FR">
                <a:latin typeface="Cambria" panose="02040503050406030204" pitchFamily="18" charset="0"/>
                <a:ea typeface="ＭＳ Ｐゴシック" panose="020B0600070205080204" pitchFamily="34" charset="-128"/>
              </a:rPr>
              <a:t>Rappelons-nous, le mur de Jéricho ne serait pas tombé si Josué avait estimé que les soldats étaient fatigués et qu’il se soit arrêté au 6</a:t>
            </a:r>
            <a:r>
              <a:rPr lang="fr-FR" altLang="fr-FR" baseline="30000">
                <a:latin typeface="Cambria" panose="02040503050406030204" pitchFamily="18" charset="0"/>
                <a:ea typeface="ＭＳ Ｐゴシック" panose="020B0600070205080204" pitchFamily="34" charset="-128"/>
              </a:rPr>
              <a:t>ème</a:t>
            </a:r>
            <a:r>
              <a:rPr lang="fr-FR" altLang="fr-FR">
                <a:latin typeface="Cambria" panose="02040503050406030204" pitchFamily="18" charset="0"/>
                <a:ea typeface="ＭＳ Ｐゴシック" panose="020B0600070205080204" pitchFamily="34" charset="-128"/>
              </a:rPr>
              <a:t> tour !</a:t>
            </a:r>
          </a:p>
        </p:txBody>
      </p:sp>
      <p:sp>
        <p:nvSpPr>
          <p:cNvPr id="80898" name="Titre 1">
            <a:extLst>
              <a:ext uri="{FF2B5EF4-FFF2-40B4-BE49-F238E27FC236}">
                <a16:creationId xmlns:a16="http://schemas.microsoft.com/office/drawing/2014/main" id="{A588CB35-A7E1-C34F-B451-BE2944FE3816}"/>
              </a:ext>
            </a:extLst>
          </p:cNvPr>
          <p:cNvSpPr>
            <a:spLocks noGrp="1"/>
          </p:cNvSpPr>
          <p:nvPr>
            <p:ph type="title"/>
          </p:nvPr>
        </p:nvSpPr>
        <p:spPr bwMode="auto">
          <a:xfrm>
            <a:off x="1066800" y="279400"/>
            <a:ext cx="3871913" cy="563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endParaRPr lang="fr-FR" altLang="fr-FR">
              <a:ea typeface="ＭＳ Ｐゴシック" panose="020B0600070205080204" pitchFamily="34" charset="-128"/>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9D891049-CACF-FA4B-AB38-BBC0417FCB03}"/>
              </a:ext>
            </a:extLst>
          </p:cNvPr>
          <p:cNvSpPr>
            <a:spLocks noGrp="1"/>
          </p:cNvSpPr>
          <p:nvPr>
            <p:ph type="body" sz="quarter" idx="12"/>
          </p:nvPr>
        </p:nvSpPr>
        <p:spPr>
          <a:xfrm>
            <a:off x="3121025" y="1058863"/>
            <a:ext cx="6022975" cy="5172075"/>
          </a:xfrm>
        </p:spPr>
        <p:txBody>
          <a:bodyPr wrap="square" lIns="91440" tIns="45720" rIns="91440" bIns="45720" numCol="1" anchor="t" anchorCtr="0" compatLnSpc="1">
            <a:prstTxWarp prst="textNoShape">
              <a:avLst/>
            </a:prstTxWarp>
          </a:bodyPr>
          <a:lstStyle/>
          <a:p>
            <a:r>
              <a:rPr lang="fr-FR" altLang="fr-FR">
                <a:solidFill>
                  <a:srgbClr val="404040"/>
                </a:solidFill>
                <a:latin typeface="Cambria" panose="02040503050406030204" pitchFamily="18" charset="0"/>
                <a:ea typeface="ＭＳ Ｐゴシック" panose="020B0600070205080204" pitchFamily="34" charset="-128"/>
              </a:rPr>
              <a:t>Le peuple s'empare de la ville. </a:t>
            </a:r>
          </a:p>
          <a:p>
            <a:r>
              <a:rPr lang="fr-FR" altLang="fr-FR">
                <a:solidFill>
                  <a:srgbClr val="404040"/>
                </a:solidFill>
                <a:latin typeface="Cambria" panose="02040503050406030204" pitchFamily="18" charset="0"/>
                <a:ea typeface="ＭＳ Ｐゴシック" panose="020B0600070205080204" pitchFamily="34" charset="-128"/>
              </a:rPr>
              <a:t>Les 2 espions entrent chez Rahab. Ils la font sortir de la ville avec sa famille. </a:t>
            </a:r>
          </a:p>
          <a:p>
            <a:r>
              <a:rPr lang="fr-FR" altLang="fr-FR">
                <a:solidFill>
                  <a:srgbClr val="404040"/>
                </a:solidFill>
                <a:latin typeface="Cambria" panose="02040503050406030204" pitchFamily="18" charset="0"/>
                <a:ea typeface="ＭＳ Ｐゴシック" panose="020B0600070205080204" pitchFamily="34" charset="-128"/>
              </a:rPr>
              <a:t>La ville de Jéricho est brûlée. Josué maudit la ville:</a:t>
            </a:r>
          </a:p>
          <a:p>
            <a:pPr lvl="2"/>
            <a:r>
              <a:rPr lang="fr-FR" altLang="fr-FR">
                <a:latin typeface="Cambria" panose="02040503050406030204" pitchFamily="18" charset="0"/>
                <a:ea typeface="ＭＳ Ｐゴシック" panose="020B0600070205080204" pitchFamily="34" charset="-128"/>
              </a:rPr>
              <a:t>Maudit soit devant l'Eternel l'homme qui se lèvera pour reconstruire cette ville de Jéricho! Il en jettera les fondations au prix de son fils aîné et il en posera les portes au prix de son plus jeune fils. Jos 6,26 </a:t>
            </a:r>
          </a:p>
          <a:p>
            <a:pPr lvl="3">
              <a:buFont typeface="Arial" panose="020B0604020202020204" pitchFamily="34" charset="0"/>
              <a:buChar char="■"/>
            </a:pPr>
            <a:r>
              <a:rPr lang="fr-CH" altLang="fr-FR" i="1">
                <a:solidFill>
                  <a:srgbClr val="404040"/>
                </a:solidFill>
                <a:latin typeface="Cambria" panose="02040503050406030204" pitchFamily="18" charset="0"/>
                <a:ea typeface="ＭＳ Ｐゴシック" panose="020B0600070205080204" pitchFamily="34" charset="-128"/>
              </a:rPr>
              <a:t>Voir histoire d'Elisée, 1 roi 16,34</a:t>
            </a:r>
            <a:endParaRPr lang="fr-FR" altLang="fr-FR">
              <a:solidFill>
                <a:srgbClr val="404040"/>
              </a:solidFill>
              <a:latin typeface="Cambria" panose="02040503050406030204" pitchFamily="18" charset="0"/>
              <a:ea typeface="ＭＳ Ｐゴシック" panose="020B0600070205080204" pitchFamily="34" charset="-128"/>
            </a:endParaRPr>
          </a:p>
        </p:txBody>
      </p:sp>
      <p:pic>
        <p:nvPicPr>
          <p:cNvPr id="81922" name="Espace réservé pour une image  2">
            <a:extLst>
              <a:ext uri="{FF2B5EF4-FFF2-40B4-BE49-F238E27FC236}">
                <a16:creationId xmlns:a16="http://schemas.microsoft.com/office/drawing/2014/main" id="{52ACD1C8-0616-6643-BBAF-D80D3C0FCFE2}"/>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bwMode="auto">
          <a:xfrm>
            <a:off x="-22225" y="0"/>
            <a:ext cx="2987675"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3">
            <a:extLst>
              <a:ext uri="{FF2B5EF4-FFF2-40B4-BE49-F238E27FC236}">
                <a16:creationId xmlns:a16="http://schemas.microsoft.com/office/drawing/2014/main" id="{404F19F6-A955-9B48-9546-86F0B87E36DC}"/>
              </a:ext>
            </a:extLst>
          </p:cNvPr>
          <p:cNvSpPr txBox="1">
            <a:spLocks noChangeArrowheads="1"/>
          </p:cNvSpPr>
          <p:nvPr/>
        </p:nvSpPr>
        <p:spPr bwMode="auto">
          <a:xfrm>
            <a:off x="2965450" y="6470650"/>
            <a:ext cx="479425"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defRPr/>
            </a:pPr>
            <a:r>
              <a:rPr lang="fr-CH" sz="1200" dirty="0">
                <a:solidFill>
                  <a:srgbClr val="4D4D4D"/>
                </a:solidFill>
                <a:latin typeface="+mj-lt"/>
              </a:rPr>
              <a:t>DG</a:t>
            </a:r>
            <a:endParaRPr lang="fr-FR" sz="1200" dirty="0">
              <a:solidFill>
                <a:srgbClr val="4D4D4D"/>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12CE17B5-39F2-4F45-A5E1-EFBC29E28A08}"/>
              </a:ext>
            </a:extLst>
          </p:cNvPr>
          <p:cNvSpPr>
            <a:spLocks noGrp="1"/>
          </p:cNvSpPr>
          <p:nvPr>
            <p:ph type="body" sz="quarter" idx="12"/>
          </p:nvPr>
        </p:nvSpPr>
        <p:spPr>
          <a:xfrm>
            <a:off x="161925" y="1058863"/>
            <a:ext cx="8786813" cy="5172075"/>
          </a:xfrm>
        </p:spPr>
        <p:txBody>
          <a:bodyPr wrap="square" lIns="91440" tIns="45720" rIns="91440" bIns="45720" numCol="1" anchor="t" anchorCtr="0" compatLnSpc="1">
            <a:prstTxWarp prst="textNoShape">
              <a:avLst/>
            </a:prstTxWarp>
          </a:bodyPr>
          <a:lstStyle/>
          <a:p>
            <a:r>
              <a:rPr lang="fr-CH" altLang="fr-FR">
                <a:solidFill>
                  <a:srgbClr val="404040"/>
                </a:solidFill>
                <a:latin typeface="Cambria" panose="02040503050406030204" pitchFamily="18" charset="0"/>
                <a:ea typeface="ＭＳ Ｐゴシック" panose="020B0600070205080204" pitchFamily="34" charset="-128"/>
              </a:rPr>
              <a:t>La renommée de Josué se répand dans tout le pays. </a:t>
            </a:r>
          </a:p>
          <a:p>
            <a:r>
              <a:rPr lang="fr-CH" altLang="fr-FR">
                <a:solidFill>
                  <a:srgbClr val="404040"/>
                </a:solidFill>
                <a:latin typeface="Cambria" panose="02040503050406030204" pitchFamily="18" charset="0"/>
                <a:ea typeface="ＭＳ Ｐゴシック" panose="020B0600070205080204" pitchFamily="34" charset="-128"/>
              </a:rPr>
              <a:t>Il envoie des hommes explorer la région d'Aï. </a:t>
            </a:r>
          </a:p>
          <a:p>
            <a:r>
              <a:rPr lang="fr-CH" altLang="fr-FR">
                <a:solidFill>
                  <a:srgbClr val="404040"/>
                </a:solidFill>
                <a:latin typeface="Cambria" panose="02040503050406030204" pitchFamily="18" charset="0"/>
                <a:ea typeface="ＭＳ Ｐゴシック" panose="020B0600070205080204" pitchFamily="34" charset="-128"/>
              </a:rPr>
              <a:t>Ils reviennent et disent à Josué:</a:t>
            </a:r>
            <a:endParaRPr lang="fr-FR" altLang="fr-FR">
              <a:solidFill>
                <a:srgbClr val="404040"/>
              </a:solidFill>
              <a:latin typeface="Cambria" panose="02040503050406030204" pitchFamily="18" charset="0"/>
              <a:ea typeface="ＭＳ Ｐゴシック" panose="020B0600070205080204" pitchFamily="34" charset="-128"/>
            </a:endParaRPr>
          </a:p>
          <a:p>
            <a:pPr lvl="2"/>
            <a:r>
              <a:rPr lang="fr-FR" altLang="fr-FR">
                <a:latin typeface="Cambria" panose="02040503050406030204" pitchFamily="18" charset="0"/>
                <a:ea typeface="ＭＳ Ｐゴシック" panose="020B0600070205080204" pitchFamily="34" charset="-128"/>
              </a:rPr>
              <a:t>Il est inutile de faire monter tout le peuple à l’attaque: 2’000 ou 3’000 hommes suffiront pour battre Aï. Ne donne pas cette fatigue à tout le peuple, car eux sont en petit nombre. Jos 7,3</a:t>
            </a:r>
          </a:p>
          <a:p>
            <a:r>
              <a:rPr lang="fr-CH" altLang="fr-FR">
                <a:solidFill>
                  <a:srgbClr val="404040"/>
                </a:solidFill>
                <a:latin typeface="Cambria" panose="02040503050406030204" pitchFamily="18" charset="0"/>
                <a:ea typeface="ＭＳ Ｐゴシック" panose="020B0600070205080204" pitchFamily="34" charset="-128"/>
              </a:rPr>
              <a:t>La victoire de Jéricho a donné au peuple confiance en lui-même. 3'000 hommes sont envoyés à l'attaque. </a:t>
            </a:r>
          </a:p>
          <a:p>
            <a:r>
              <a:rPr lang="fr-CH" altLang="fr-FR">
                <a:solidFill>
                  <a:srgbClr val="404040"/>
                </a:solidFill>
                <a:latin typeface="Cambria" panose="02040503050406030204" pitchFamily="18" charset="0"/>
                <a:ea typeface="ＭＳ Ｐゴシック" panose="020B0600070205080204" pitchFamily="34" charset="-128"/>
              </a:rPr>
              <a:t>Les gens d'Aï se défendent et battent les Israélites. </a:t>
            </a:r>
          </a:p>
          <a:p>
            <a:r>
              <a:rPr lang="fr-CH" altLang="fr-FR">
                <a:solidFill>
                  <a:srgbClr val="404040"/>
                </a:solidFill>
                <a:latin typeface="Cambria" panose="02040503050406030204" pitchFamily="18" charset="0"/>
                <a:ea typeface="ＭＳ Ｐゴシック" panose="020B0600070205080204" pitchFamily="34" charset="-128"/>
              </a:rPr>
              <a:t>Le peuple est consterné, il perd courage. </a:t>
            </a:r>
          </a:p>
          <a:p>
            <a:endParaRPr lang="fr-FR" altLang="fr-FR">
              <a:solidFill>
                <a:srgbClr val="404040"/>
              </a:solidFill>
              <a:latin typeface="Cambria" panose="02040503050406030204" pitchFamily="18" charset="0"/>
              <a:ea typeface="ＭＳ Ｐゴシック" panose="020B0600070205080204" pitchFamily="34" charset="-128"/>
            </a:endParaRPr>
          </a:p>
        </p:txBody>
      </p:sp>
      <p:sp>
        <p:nvSpPr>
          <p:cNvPr id="82946" name="Titre 1">
            <a:extLst>
              <a:ext uri="{FF2B5EF4-FFF2-40B4-BE49-F238E27FC236}">
                <a16:creationId xmlns:a16="http://schemas.microsoft.com/office/drawing/2014/main" id="{A8CA796F-5865-FB4A-99E1-5C37A0EE7CF5}"/>
              </a:ext>
            </a:extLst>
          </p:cNvPr>
          <p:cNvSpPr>
            <a:spLocks noGrp="1"/>
          </p:cNvSpPr>
          <p:nvPr>
            <p:ph type="title"/>
          </p:nvPr>
        </p:nvSpPr>
        <p:spPr bwMode="auto">
          <a:xfrm>
            <a:off x="68263" y="217488"/>
            <a:ext cx="3871912" cy="563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r>
              <a:rPr lang="fr-CH" altLang="fr-FR">
                <a:ea typeface="ＭＳ Ｐゴシック" panose="020B0600070205080204" pitchFamily="34" charset="-128"/>
              </a:rPr>
              <a:t>Conquête d'Aï</a:t>
            </a:r>
            <a:endParaRPr lang="fr-FR" altLang="fr-FR">
              <a:ea typeface="ＭＳ Ｐゴシック" panose="020B0600070205080204" pitchFamily="34" charset="-128"/>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Espace réservé pour une image  3">
            <a:extLst>
              <a:ext uri="{FF2B5EF4-FFF2-40B4-BE49-F238E27FC236}">
                <a16:creationId xmlns:a16="http://schemas.microsoft.com/office/drawing/2014/main" id="{A2833DDB-441C-404F-84D7-DA919C9C3CE9}"/>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bwMode="auto">
          <a:xfrm>
            <a:off x="7011988" y="1122363"/>
            <a:ext cx="2143125" cy="4957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0" name="Espace réservé du texte 5">
            <a:extLst>
              <a:ext uri="{FF2B5EF4-FFF2-40B4-BE49-F238E27FC236}">
                <a16:creationId xmlns:a16="http://schemas.microsoft.com/office/drawing/2014/main" id="{312B225B-107E-A946-B787-7AEC167742AD}"/>
              </a:ext>
            </a:extLst>
          </p:cNvPr>
          <p:cNvSpPr>
            <a:spLocks noGrp="1"/>
          </p:cNvSpPr>
          <p:nvPr>
            <p:ph type="body" sz="quarter" idx="12"/>
          </p:nvPr>
        </p:nvSpPr>
        <p:spPr bwMode="auto">
          <a:xfrm>
            <a:off x="295275" y="1122363"/>
            <a:ext cx="6716713" cy="49355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fr-CH" altLang="fr-FR">
                <a:latin typeface="Cambria" panose="02040503050406030204" pitchFamily="18" charset="0"/>
                <a:ea typeface="ＭＳ Ｐゴシック" panose="020B0600070205080204" pitchFamily="34" charset="-128"/>
              </a:rPr>
              <a:t>Nous avons constamment besoin de l'aide du Seigneur, même quand la situation nous semble facile. </a:t>
            </a:r>
          </a:p>
          <a:p>
            <a:r>
              <a:rPr lang="fr-CH" altLang="fr-FR">
                <a:latin typeface="Cambria" panose="02040503050406030204" pitchFamily="18" charset="0"/>
                <a:ea typeface="ＭＳ Ｐゴシック" panose="020B0600070205080204" pitchFamily="34" charset="-128"/>
              </a:rPr>
              <a:t>Dans notre texte, le peuple d’Israël est découragé. </a:t>
            </a:r>
          </a:p>
          <a:p>
            <a:r>
              <a:rPr lang="fr-FR" altLang="fr-FR">
                <a:latin typeface="Cambria" panose="02040503050406030204" pitchFamily="18" charset="0"/>
                <a:ea typeface="ＭＳ Ｐゴシック" panose="020B0600070205080204" pitchFamily="34" charset="-128"/>
              </a:rPr>
              <a:t>Dieu ne veut pas que nous nous comportions en victimes, en vaincus. </a:t>
            </a:r>
          </a:p>
          <a:p>
            <a:pPr lvl="1" indent="-284163">
              <a:buSzTx/>
              <a:buFont typeface="Lucida Grande" panose="020B0600040502020204" pitchFamily="34" charset="0"/>
              <a:buChar char="■"/>
            </a:pPr>
            <a:r>
              <a:rPr lang="fr-FR" altLang="fr-FR">
                <a:latin typeface="Cambria" panose="02040503050406030204" pitchFamily="18" charset="0"/>
                <a:ea typeface="ＭＳ Ｐゴシック" panose="020B0600070205080204" pitchFamily="34" charset="-128"/>
              </a:rPr>
              <a:t>Par contre Satan aime nous voir abattus, découragés. </a:t>
            </a:r>
          </a:p>
          <a:p>
            <a:pPr lvl="1" indent="-284163">
              <a:buSzTx/>
              <a:buFont typeface="Lucida Grande" panose="020B0600040502020204" pitchFamily="34" charset="0"/>
              <a:buChar char="■"/>
            </a:pPr>
            <a:r>
              <a:rPr lang="fr-FR" altLang="fr-FR">
                <a:latin typeface="Cambria" panose="02040503050406030204" pitchFamily="18" charset="0"/>
                <a:ea typeface="ＭＳ Ｐゴシック" panose="020B0600070205080204" pitchFamily="34" charset="-128"/>
              </a:rPr>
              <a:t>Nous ne sommes alors plus utiles pour Notre Maître. </a:t>
            </a:r>
          </a:p>
          <a:p>
            <a:r>
              <a:rPr lang="fr-FR" altLang="fr-FR">
                <a:latin typeface="Cambria" panose="02040503050406030204" pitchFamily="18" charset="0"/>
                <a:ea typeface="ＭＳ Ｐゴシック" panose="020B0600070205080204" pitchFamily="34" charset="-128"/>
              </a:rPr>
              <a:t>Ne fuyons pas les responsabilités que Dieu nous a confiées, agissons en vainqueurs!</a:t>
            </a:r>
          </a:p>
        </p:txBody>
      </p:sp>
      <p:sp>
        <p:nvSpPr>
          <p:cNvPr id="7" name="Text Box 13">
            <a:extLst>
              <a:ext uri="{FF2B5EF4-FFF2-40B4-BE49-F238E27FC236}">
                <a16:creationId xmlns:a16="http://schemas.microsoft.com/office/drawing/2014/main" id="{67BB55E3-BC5B-C049-9192-0DC6650428C3}"/>
              </a:ext>
            </a:extLst>
          </p:cNvPr>
          <p:cNvSpPr txBox="1">
            <a:spLocks noChangeArrowheads="1"/>
          </p:cNvSpPr>
          <p:nvPr/>
        </p:nvSpPr>
        <p:spPr bwMode="auto">
          <a:xfrm>
            <a:off x="8742363" y="6045200"/>
            <a:ext cx="481012"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defRPr/>
            </a:pPr>
            <a:r>
              <a:rPr lang="fr-CH" sz="1200" dirty="0">
                <a:solidFill>
                  <a:srgbClr val="4D4D4D"/>
                </a:solidFill>
                <a:latin typeface="+mj-lt"/>
              </a:rPr>
              <a:t>FO</a:t>
            </a:r>
            <a:endParaRPr lang="fr-FR" sz="1200" dirty="0">
              <a:solidFill>
                <a:srgbClr val="4D4D4D"/>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EC2A81BA-5DCD-6E4B-9CD6-A4DC772DE50C}"/>
              </a:ext>
            </a:extLst>
          </p:cNvPr>
          <p:cNvSpPr>
            <a:spLocks noGrp="1"/>
          </p:cNvSpPr>
          <p:nvPr>
            <p:ph type="body" sz="quarter" idx="12"/>
          </p:nvPr>
        </p:nvSpPr>
        <p:spPr>
          <a:xfrm>
            <a:off x="161925" y="1058863"/>
            <a:ext cx="8786813" cy="5172075"/>
          </a:xfrm>
        </p:spPr>
        <p:txBody>
          <a:bodyPr wrap="square" lIns="91440" tIns="45720" rIns="91440" bIns="45720" numCol="1" anchor="t" anchorCtr="0" compatLnSpc="1">
            <a:prstTxWarp prst="textNoShape">
              <a:avLst/>
            </a:prstTxWarp>
          </a:bodyPr>
          <a:lstStyle/>
          <a:p>
            <a:r>
              <a:rPr lang="fr-CH" altLang="fr-FR">
                <a:solidFill>
                  <a:srgbClr val="404040"/>
                </a:solidFill>
                <a:latin typeface="Cambria" panose="02040503050406030204" pitchFamily="18" charset="0"/>
                <a:ea typeface="ＭＳ Ｐゴシック" panose="020B0600070205080204" pitchFamily="34" charset="-128"/>
              </a:rPr>
              <a:t>Josué demande à l'Eternel ce qu'il doit faire. </a:t>
            </a:r>
          </a:p>
          <a:p>
            <a:r>
              <a:rPr lang="fr-CH" altLang="fr-FR">
                <a:solidFill>
                  <a:srgbClr val="404040"/>
                </a:solidFill>
                <a:latin typeface="Cambria" panose="02040503050406030204" pitchFamily="18" charset="0"/>
                <a:ea typeface="ＭＳ Ｐゴシック" panose="020B0600070205080204" pitchFamily="34" charset="-128"/>
              </a:rPr>
              <a:t>L'Eternel lui répond:</a:t>
            </a:r>
            <a:endParaRPr lang="fr-FR" altLang="fr-FR">
              <a:solidFill>
                <a:srgbClr val="404040"/>
              </a:solidFill>
              <a:latin typeface="Cambria" panose="02040503050406030204" pitchFamily="18" charset="0"/>
              <a:ea typeface="ＭＳ Ｐゴシック" panose="020B0600070205080204" pitchFamily="34" charset="-128"/>
            </a:endParaRPr>
          </a:p>
          <a:p>
            <a:pPr lvl="2"/>
            <a:r>
              <a:rPr lang="fr-FR" altLang="fr-FR">
                <a:latin typeface="Cambria" panose="02040503050406030204" pitchFamily="18" charset="0"/>
                <a:ea typeface="ＭＳ Ｐゴシック" panose="020B0600070205080204" pitchFamily="34" charset="-128"/>
              </a:rPr>
              <a:t>Lève-toi! Pourquoi restes-tu ainsi prosterné? Israël a péché. Ils ont violé mon alliance, celle que je leur ai prescrite; ils ont pris des biens voués à la destruction, ils les ont volés et ont menti, et ils les ont cachés parmi leurs affaires. Jos 7,10-11</a:t>
            </a:r>
          </a:p>
          <a:p>
            <a:r>
              <a:rPr lang="fr-CH" altLang="fr-FR">
                <a:solidFill>
                  <a:srgbClr val="404040"/>
                </a:solidFill>
                <a:latin typeface="Cambria" panose="02040503050406030204" pitchFamily="18" charset="0"/>
                <a:ea typeface="ＭＳ Ｐゴシック" panose="020B0600070205080204" pitchFamily="34" charset="-128"/>
              </a:rPr>
              <a:t>Josué cherche le coupable qui a volé les objets à Jéricho.</a:t>
            </a:r>
          </a:p>
          <a:p>
            <a:r>
              <a:rPr lang="fr-CH" altLang="fr-FR">
                <a:solidFill>
                  <a:srgbClr val="404040"/>
                </a:solidFill>
                <a:latin typeface="Cambria" panose="02040503050406030204" pitchFamily="18" charset="0"/>
                <a:ea typeface="ＭＳ Ｐゴシック" panose="020B0600070205080204" pitchFamily="34" charset="-128"/>
              </a:rPr>
              <a:t>Il le trouve en la personne d'Acan qui a convoité, a pris des choses et les a cachées dans sa tente. </a:t>
            </a:r>
          </a:p>
          <a:p>
            <a:r>
              <a:rPr lang="fr-CH" altLang="fr-FR">
                <a:solidFill>
                  <a:srgbClr val="404040"/>
                </a:solidFill>
                <a:latin typeface="Cambria" panose="02040503050406030204" pitchFamily="18" charset="0"/>
                <a:ea typeface="ＭＳ Ｐゴシック" panose="020B0600070205080204" pitchFamily="34" charset="-128"/>
              </a:rPr>
              <a:t>Il a volé un manteau, 3 kg d'argent et 600 grammes d'or. </a:t>
            </a:r>
          </a:p>
          <a:p>
            <a:r>
              <a:rPr lang="fr-CH" altLang="fr-FR">
                <a:solidFill>
                  <a:srgbClr val="404040"/>
                </a:solidFill>
                <a:latin typeface="Cambria" panose="02040503050406030204" pitchFamily="18" charset="0"/>
                <a:ea typeface="ＭＳ Ｐゴシック" panose="020B0600070205080204" pitchFamily="34" charset="-128"/>
              </a:rPr>
              <a:t>Acan et toute sa famille sont lapidés.</a:t>
            </a:r>
            <a:endParaRPr lang="fr-FR" altLang="fr-FR">
              <a:solidFill>
                <a:srgbClr val="404040"/>
              </a:solidFill>
              <a:latin typeface="Cambria" panose="02040503050406030204" pitchFamily="18" charset="0"/>
              <a:ea typeface="ＭＳ Ｐゴシック" panose="020B0600070205080204" pitchFamily="34" charset="-128"/>
            </a:endParaRPr>
          </a:p>
          <a:p>
            <a:pPr lvl="2"/>
            <a:endParaRPr lang="fr-FR" altLang="fr-FR">
              <a:latin typeface="Cambria" panose="02040503050406030204" pitchFamily="18" charset="0"/>
              <a:ea typeface="ＭＳ Ｐゴシック" panose="020B0600070205080204" pitchFamily="34" charset="-128"/>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Espace réservé du texte 5">
            <a:extLst>
              <a:ext uri="{FF2B5EF4-FFF2-40B4-BE49-F238E27FC236}">
                <a16:creationId xmlns:a16="http://schemas.microsoft.com/office/drawing/2014/main" id="{F8C7EF0F-7C80-8C4D-898B-02271E0EFDCC}"/>
              </a:ext>
            </a:extLst>
          </p:cNvPr>
          <p:cNvSpPr>
            <a:spLocks noGrp="1"/>
          </p:cNvSpPr>
          <p:nvPr>
            <p:ph type="body" sz="quarter" idx="12"/>
          </p:nvPr>
        </p:nvSpPr>
        <p:spPr bwMode="auto">
          <a:xfrm>
            <a:off x="579438" y="1058863"/>
            <a:ext cx="8220075" cy="49355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fr-CH" altLang="fr-FR">
                <a:latin typeface="Cambria" panose="02040503050406030204" pitchFamily="18" charset="0"/>
                <a:ea typeface="ＭＳ Ｐゴシック" panose="020B0600070205080204" pitchFamily="34" charset="-128"/>
              </a:rPr>
              <a:t>Nous sommes entourés de choses à "convoiter". </a:t>
            </a:r>
          </a:p>
          <a:p>
            <a:r>
              <a:rPr lang="fr-CH" altLang="fr-FR">
                <a:latin typeface="Cambria" panose="02040503050406030204" pitchFamily="18" charset="0"/>
                <a:ea typeface="ＭＳ Ｐゴシック" panose="020B0600070205080204" pitchFamily="34" charset="-128"/>
              </a:rPr>
              <a:t>Demandons au Seigneur la force de résister. </a:t>
            </a:r>
          </a:p>
          <a:p>
            <a:r>
              <a:rPr lang="fr-CH" altLang="fr-FR">
                <a:latin typeface="Cambria" panose="02040503050406030204" pitchFamily="18" charset="0"/>
                <a:ea typeface="ＭＳ Ｐゴシック" panose="020B0600070205080204" pitchFamily="34" charset="-128"/>
              </a:rPr>
              <a:t>Confessons-Lui nos manquements. </a:t>
            </a:r>
          </a:p>
          <a:p>
            <a:r>
              <a:rPr lang="fr-CH" altLang="fr-FR">
                <a:latin typeface="Cambria" panose="02040503050406030204" pitchFamily="18" charset="0"/>
                <a:ea typeface="ＭＳ Ｐゴシック" panose="020B0600070205080204" pitchFamily="34" charset="-128"/>
              </a:rPr>
              <a:t>Chers amis, demandons, vous et moi, l’aide de notre Seigneur afin qu’il chasse loin de nous tout objet, pensée, passion qui n’est pas à Sa gloire. </a:t>
            </a:r>
          </a:p>
          <a:p>
            <a:r>
              <a:rPr lang="fr-CH" altLang="fr-FR">
                <a:latin typeface="Cambria" panose="02040503050406030204" pitchFamily="18" charset="0"/>
                <a:ea typeface="ＭＳ Ｐゴシック" panose="020B0600070205080204" pitchFamily="34" charset="-128"/>
              </a:rPr>
              <a:t>Il veut de nous une obéissance totale, tout au long de la semaine, sans zone d’ombre.</a:t>
            </a:r>
            <a:r>
              <a:rPr lang="fr-FR" altLang="fr-FR">
                <a:latin typeface="Cambria" panose="02040503050406030204" pitchFamily="18" charset="0"/>
                <a:ea typeface="ＭＳ Ｐゴシック" panose="020B0600070205080204" pitchFamily="34" charset="-128"/>
              </a:rPr>
              <a:t>	</a:t>
            </a:r>
          </a:p>
          <a:p>
            <a:endParaRPr lang="fr-FR" altLang="fr-FR">
              <a:latin typeface="Cambria" panose="02040503050406030204" pitchFamily="18" charset="0"/>
              <a:ea typeface="ＭＳ Ｐゴシック" panose="020B0600070205080204" pitchFamily="34" charset="-128"/>
            </a:endParaRPr>
          </a:p>
        </p:txBody>
      </p:sp>
      <p:sp>
        <p:nvSpPr>
          <p:cNvPr id="86018" name="Titre 1">
            <a:extLst>
              <a:ext uri="{FF2B5EF4-FFF2-40B4-BE49-F238E27FC236}">
                <a16:creationId xmlns:a16="http://schemas.microsoft.com/office/drawing/2014/main" id="{133CBAE2-84D5-3F4C-A2CA-DE7E578F4B5F}"/>
              </a:ext>
            </a:extLst>
          </p:cNvPr>
          <p:cNvSpPr>
            <a:spLocks noGrp="1"/>
          </p:cNvSpPr>
          <p:nvPr>
            <p:ph type="title"/>
          </p:nvPr>
        </p:nvSpPr>
        <p:spPr bwMode="auto">
          <a:xfrm>
            <a:off x="1066800" y="279400"/>
            <a:ext cx="3871913" cy="563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endParaRPr lang="fr-FR" altLang="fr-FR">
              <a:ea typeface="ＭＳ Ｐゴシック" panose="020B0600070205080204" pitchFamily="34" charset="-128"/>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BCA84C94-99CD-AF4A-AB48-05F8F03023A7}"/>
              </a:ext>
            </a:extLst>
          </p:cNvPr>
          <p:cNvSpPr>
            <a:spLocks noGrp="1"/>
          </p:cNvSpPr>
          <p:nvPr>
            <p:ph type="body" sz="quarter" idx="12"/>
          </p:nvPr>
        </p:nvSpPr>
        <p:spPr>
          <a:xfrm>
            <a:off x="161925" y="1058863"/>
            <a:ext cx="8786813" cy="5172075"/>
          </a:xfrm>
        </p:spPr>
        <p:txBody>
          <a:bodyPr wrap="square" lIns="91440" tIns="45720" rIns="91440" bIns="45720" numCol="1" anchor="t" anchorCtr="0" compatLnSpc="1">
            <a:prstTxWarp prst="textNoShape">
              <a:avLst/>
            </a:prstTxWarp>
          </a:bodyPr>
          <a:lstStyle/>
          <a:p>
            <a:r>
              <a:rPr lang="fr-CH" altLang="fr-FR">
                <a:solidFill>
                  <a:srgbClr val="404040"/>
                </a:solidFill>
                <a:latin typeface="Cambria" panose="02040503050406030204" pitchFamily="18" charset="0"/>
                <a:ea typeface="ＭＳ Ｐゴシック" panose="020B0600070205080204" pitchFamily="34" charset="-128"/>
              </a:rPr>
              <a:t>L'Eternel dit à Josué:</a:t>
            </a:r>
            <a:endParaRPr lang="fr-FR" altLang="fr-FR">
              <a:solidFill>
                <a:srgbClr val="404040"/>
              </a:solidFill>
              <a:latin typeface="Cambria" panose="02040503050406030204" pitchFamily="18" charset="0"/>
              <a:ea typeface="ＭＳ Ｐゴシック" panose="020B0600070205080204" pitchFamily="34" charset="-128"/>
            </a:endParaRPr>
          </a:p>
          <a:p>
            <a:pPr lvl="2"/>
            <a:r>
              <a:rPr lang="fr-FR" altLang="fr-FR">
                <a:latin typeface="Cambria" panose="02040503050406030204" pitchFamily="18" charset="0"/>
                <a:ea typeface="ＭＳ Ｐゴシック" panose="020B0600070205080204" pitchFamily="34" charset="-128"/>
              </a:rPr>
              <a:t>N’aie pas peur, ne te laisse pas effrayer! Prends avec toi tous les hommes de guerre et lève-toi, monte attaquer Aï. Regarde, je livre entre tes mains le roi d'Aï et son peuple, sa ville et son pays. Jos 8,1</a:t>
            </a:r>
          </a:p>
          <a:p>
            <a:r>
              <a:rPr lang="fr-CH" altLang="fr-FR">
                <a:solidFill>
                  <a:srgbClr val="404040"/>
                </a:solidFill>
                <a:latin typeface="Cambria" panose="02040503050406030204" pitchFamily="18" charset="0"/>
                <a:ea typeface="ＭＳ Ｐゴシック" panose="020B0600070205080204" pitchFamily="34" charset="-128"/>
              </a:rPr>
              <a:t>De nuit, 30'000 hommes sont placés en embuscade derrière la ville d'Aï. </a:t>
            </a:r>
          </a:p>
          <a:p>
            <a:r>
              <a:rPr lang="fr-CH" altLang="fr-FR">
                <a:solidFill>
                  <a:srgbClr val="404040"/>
                </a:solidFill>
                <a:latin typeface="Cambria" panose="02040503050406030204" pitchFamily="18" charset="0"/>
                <a:ea typeface="ＭＳ Ｐゴシック" panose="020B0600070205080204" pitchFamily="34" charset="-128"/>
              </a:rPr>
              <a:t>Le lendemain matin, Josué s'approche de la ville avec le reste de l'armée. </a:t>
            </a:r>
          </a:p>
          <a:p>
            <a:r>
              <a:rPr lang="fr-CH" altLang="fr-FR">
                <a:solidFill>
                  <a:srgbClr val="404040"/>
                </a:solidFill>
                <a:latin typeface="Cambria" panose="02040503050406030204" pitchFamily="18" charset="0"/>
                <a:ea typeface="ＭＳ Ｐゴシック" panose="020B0600070205080204" pitchFamily="34" charset="-128"/>
              </a:rPr>
              <a:t>Il place encore 5'000 hommes en embuscade entre Aï et Béthel. </a:t>
            </a:r>
          </a:p>
          <a:p>
            <a:r>
              <a:rPr lang="fr-CH" altLang="fr-FR">
                <a:solidFill>
                  <a:srgbClr val="404040"/>
                </a:solidFill>
                <a:latin typeface="Cambria" panose="02040503050406030204" pitchFamily="18" charset="0"/>
                <a:ea typeface="ＭＳ Ｐゴシック" panose="020B0600070205080204" pitchFamily="34" charset="-128"/>
              </a:rPr>
              <a:t>La nuit suivante l’armée s'approche de la ville. </a:t>
            </a:r>
          </a:p>
          <a:p>
            <a:endParaRPr lang="fr-FR" altLang="fr-FR">
              <a:solidFill>
                <a:srgbClr val="404040"/>
              </a:solidFill>
              <a:latin typeface="Cambria" panose="02040503050406030204" pitchFamily="18" charset="0"/>
              <a:ea typeface="ＭＳ Ｐゴシック" panose="020B0600070205080204" pitchFamily="34" charset="-128"/>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FD2E0B6E-02FD-FE48-A739-79EB34CE18B9}"/>
              </a:ext>
            </a:extLst>
          </p:cNvPr>
          <p:cNvSpPr>
            <a:spLocks noGrp="1"/>
          </p:cNvSpPr>
          <p:nvPr>
            <p:ph type="body" sz="quarter" idx="12"/>
          </p:nvPr>
        </p:nvSpPr>
        <p:spPr>
          <a:xfrm>
            <a:off x="161925" y="1125538"/>
            <a:ext cx="8786813" cy="5173662"/>
          </a:xfrm>
        </p:spPr>
        <p:txBody>
          <a:bodyPr wrap="square" lIns="91440" tIns="45720" rIns="91440" bIns="45720" numCol="1" anchor="t" anchorCtr="0" compatLnSpc="1">
            <a:prstTxWarp prst="textNoShape">
              <a:avLst/>
            </a:prstTxWarp>
          </a:bodyPr>
          <a:lstStyle/>
          <a:p>
            <a:endParaRPr lang="fr-CH" altLang="fr-FR">
              <a:solidFill>
                <a:srgbClr val="404040"/>
              </a:solidFill>
              <a:latin typeface="Cambria" panose="02040503050406030204" pitchFamily="18" charset="0"/>
              <a:ea typeface="ＭＳ Ｐゴシック" panose="020B0600070205080204" pitchFamily="34" charset="-128"/>
            </a:endParaRPr>
          </a:p>
          <a:p>
            <a:endParaRPr lang="fr-CH" altLang="fr-FR">
              <a:solidFill>
                <a:srgbClr val="404040"/>
              </a:solidFill>
              <a:latin typeface="Cambria" panose="02040503050406030204" pitchFamily="18" charset="0"/>
              <a:ea typeface="ＭＳ Ｐゴシック" panose="020B0600070205080204" pitchFamily="34" charset="-128"/>
            </a:endParaRPr>
          </a:p>
          <a:p>
            <a:endParaRPr lang="fr-CH" altLang="fr-FR">
              <a:solidFill>
                <a:srgbClr val="404040"/>
              </a:solidFill>
              <a:latin typeface="Cambria" panose="02040503050406030204" pitchFamily="18" charset="0"/>
              <a:ea typeface="ＭＳ Ｐゴシック" panose="020B0600070205080204" pitchFamily="34" charset="-128"/>
            </a:endParaRPr>
          </a:p>
          <a:p>
            <a:r>
              <a:rPr lang="fr-CH" altLang="fr-FR">
                <a:solidFill>
                  <a:srgbClr val="404040"/>
                </a:solidFill>
                <a:latin typeface="Cambria" panose="02040503050406030204" pitchFamily="18" charset="0"/>
                <a:ea typeface="ＭＳ Ｐゴシック" panose="020B0600070205080204" pitchFamily="34" charset="-128"/>
              </a:rPr>
              <a:t>Les voyant arriver, les gens d'Aï sortent à leur rencontre pour les combattre. </a:t>
            </a:r>
          </a:p>
          <a:p>
            <a:r>
              <a:rPr lang="fr-CH" altLang="fr-FR">
                <a:solidFill>
                  <a:srgbClr val="404040"/>
                </a:solidFill>
                <a:latin typeface="Cambria" panose="02040503050406030204" pitchFamily="18" charset="0"/>
                <a:ea typeface="ＭＳ Ｐゴシック" panose="020B0600070205080204" pitchFamily="34" charset="-128"/>
              </a:rPr>
              <a:t>Josué et tout Israël font semblant d'être battus et s'enfuient. </a:t>
            </a:r>
          </a:p>
          <a:p>
            <a:r>
              <a:rPr lang="fr-CH" altLang="fr-FR">
                <a:solidFill>
                  <a:srgbClr val="404040"/>
                </a:solidFill>
                <a:latin typeface="Cambria" panose="02040503050406030204" pitchFamily="18" charset="0"/>
                <a:ea typeface="ＭＳ Ｐゴシック" panose="020B0600070205080204" pitchFamily="34" charset="-128"/>
              </a:rPr>
              <a:t>Les gens d'Aï les poursuivent loin de la ville. </a:t>
            </a:r>
          </a:p>
        </p:txBody>
      </p:sp>
      <p:sp>
        <p:nvSpPr>
          <p:cNvPr id="3" name="Oval 4">
            <a:extLst>
              <a:ext uri="{FF2B5EF4-FFF2-40B4-BE49-F238E27FC236}">
                <a16:creationId xmlns:a16="http://schemas.microsoft.com/office/drawing/2014/main" id="{888F24DF-68B0-224A-8EB3-6B1C23278A0E}"/>
              </a:ext>
            </a:extLst>
          </p:cNvPr>
          <p:cNvSpPr>
            <a:spLocks noChangeArrowheads="1"/>
          </p:cNvSpPr>
          <p:nvPr/>
        </p:nvSpPr>
        <p:spPr bwMode="auto">
          <a:xfrm>
            <a:off x="2236788" y="1343025"/>
            <a:ext cx="706437" cy="666750"/>
          </a:xfrm>
          <a:prstGeom prst="ellipse">
            <a:avLst/>
          </a:prstGeom>
          <a:solidFill>
            <a:srgbClr val="969696"/>
          </a:solidFill>
          <a:ln w="9525">
            <a:solidFill>
              <a:schemeClr val="tx1"/>
            </a:solidFill>
            <a:round/>
            <a:headEnd/>
            <a:tailEnd/>
          </a:ln>
        </p:spPr>
        <p:txBody>
          <a:bodyPr wrap="none" anchor="ctr"/>
          <a:lstStyle/>
          <a:p>
            <a:pPr>
              <a:defRPr/>
            </a:pPr>
            <a:endParaRPr lang="fr-CH" sz="1800">
              <a:latin typeface="+mj-lt"/>
              <a:ea typeface="ＭＳ Ｐゴシック" charset="0"/>
              <a:cs typeface="ＭＳ Ｐゴシック" charset="0"/>
            </a:endParaRPr>
          </a:p>
        </p:txBody>
      </p:sp>
      <p:sp>
        <p:nvSpPr>
          <p:cNvPr id="4" name="Text Box 5">
            <a:extLst>
              <a:ext uri="{FF2B5EF4-FFF2-40B4-BE49-F238E27FC236}">
                <a16:creationId xmlns:a16="http://schemas.microsoft.com/office/drawing/2014/main" id="{4C57D0D2-B3F1-EA42-ADA0-C1B026E2CA7F}"/>
              </a:ext>
            </a:extLst>
          </p:cNvPr>
          <p:cNvSpPr txBox="1">
            <a:spLocks noChangeArrowheads="1"/>
          </p:cNvSpPr>
          <p:nvPr/>
        </p:nvSpPr>
        <p:spPr bwMode="auto">
          <a:xfrm>
            <a:off x="2371725" y="1450975"/>
            <a:ext cx="4238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Rockwell" panose="02060603020205020403" pitchFamily="18" charset="77"/>
                <a:ea typeface="ＭＳ Ｐゴシック" panose="020B0600070205080204" pitchFamily="34" charset="-128"/>
              </a:defRPr>
            </a:lvl1pPr>
            <a:lvl2pPr marL="742950" indent="-285750" eaLnBrk="0" hangingPunct="0">
              <a:defRPr sz="2400">
                <a:solidFill>
                  <a:schemeClr val="tx1"/>
                </a:solidFill>
                <a:latin typeface="Rockwell" panose="02060603020205020403" pitchFamily="18" charset="77"/>
                <a:ea typeface="ＭＳ Ｐゴシック" panose="020B0600070205080204" pitchFamily="34" charset="-128"/>
              </a:defRPr>
            </a:lvl2pPr>
            <a:lvl3pPr marL="1143000" indent="-228600" eaLnBrk="0" hangingPunct="0">
              <a:defRPr sz="2400">
                <a:solidFill>
                  <a:schemeClr val="tx1"/>
                </a:solidFill>
                <a:latin typeface="Rockwell" panose="02060603020205020403" pitchFamily="18" charset="77"/>
                <a:ea typeface="ＭＳ Ｐゴシック" panose="020B0600070205080204" pitchFamily="34" charset="-128"/>
              </a:defRPr>
            </a:lvl3pPr>
            <a:lvl4pPr marL="1600200" indent="-228600" eaLnBrk="0" hangingPunct="0">
              <a:defRPr sz="2400">
                <a:solidFill>
                  <a:schemeClr val="tx1"/>
                </a:solidFill>
                <a:latin typeface="Rockwell" panose="02060603020205020403" pitchFamily="18" charset="77"/>
                <a:ea typeface="ＭＳ Ｐゴシック" panose="020B0600070205080204" pitchFamily="34" charset="-128"/>
              </a:defRPr>
            </a:lvl4pPr>
            <a:lvl5pPr marL="2057400" indent="-228600" eaLnBrk="0" hangingPunct="0">
              <a:defRPr sz="2400">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9pPr>
          </a:lstStyle>
          <a:p>
            <a:pPr eaLnBrk="1" hangingPunct="1"/>
            <a:r>
              <a:rPr lang="fr-CH" altLang="fr-FR" sz="2000">
                <a:latin typeface="Cambria" panose="02040503050406030204" pitchFamily="18" charset="0"/>
              </a:rPr>
              <a:t>Aï</a:t>
            </a:r>
            <a:endParaRPr lang="fr-FR" altLang="fr-FR" sz="2000">
              <a:latin typeface="Cambria" panose="02040503050406030204" pitchFamily="18" charset="0"/>
            </a:endParaRPr>
          </a:p>
        </p:txBody>
      </p:sp>
      <p:sp>
        <p:nvSpPr>
          <p:cNvPr id="5" name="Line 6">
            <a:extLst>
              <a:ext uri="{FF2B5EF4-FFF2-40B4-BE49-F238E27FC236}">
                <a16:creationId xmlns:a16="http://schemas.microsoft.com/office/drawing/2014/main" id="{CC0C8BDA-6653-BC46-BAAA-24C97FE33BB9}"/>
              </a:ext>
            </a:extLst>
          </p:cNvPr>
          <p:cNvSpPr>
            <a:spLocks noChangeShapeType="1"/>
          </p:cNvSpPr>
          <p:nvPr/>
        </p:nvSpPr>
        <p:spPr bwMode="auto">
          <a:xfrm flipH="1">
            <a:off x="4037013" y="1739900"/>
            <a:ext cx="1598612" cy="0"/>
          </a:xfrm>
          <a:prstGeom prst="line">
            <a:avLst/>
          </a:prstGeom>
          <a:noFill/>
          <a:ln w="63500">
            <a:solidFill>
              <a:srgbClr val="3599D9"/>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fr-FR" sz="1800">
              <a:latin typeface="+mj-lt"/>
              <a:ea typeface="ＭＳ Ｐゴシック" charset="0"/>
              <a:cs typeface="ＭＳ Ｐゴシック" charset="0"/>
            </a:endParaRPr>
          </a:p>
        </p:txBody>
      </p:sp>
      <p:sp>
        <p:nvSpPr>
          <p:cNvPr id="7" name="Text Box 7">
            <a:extLst>
              <a:ext uri="{FF2B5EF4-FFF2-40B4-BE49-F238E27FC236}">
                <a16:creationId xmlns:a16="http://schemas.microsoft.com/office/drawing/2014/main" id="{644BAC4C-9D45-FC4E-AB5C-BC21408769F7}"/>
              </a:ext>
            </a:extLst>
          </p:cNvPr>
          <p:cNvSpPr txBox="1">
            <a:spLocks noChangeArrowheads="1"/>
          </p:cNvSpPr>
          <p:nvPr/>
        </p:nvSpPr>
        <p:spPr bwMode="auto">
          <a:xfrm>
            <a:off x="3541713" y="1252538"/>
            <a:ext cx="2090737"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Rockwell" panose="02060603020205020403" pitchFamily="18" charset="77"/>
                <a:ea typeface="ＭＳ Ｐゴシック" panose="020B0600070205080204" pitchFamily="34" charset="-128"/>
              </a:defRPr>
            </a:lvl1pPr>
            <a:lvl2pPr marL="742950" indent="-285750" eaLnBrk="0" hangingPunct="0">
              <a:defRPr sz="2400">
                <a:solidFill>
                  <a:schemeClr val="tx1"/>
                </a:solidFill>
                <a:latin typeface="Rockwell" panose="02060603020205020403" pitchFamily="18" charset="77"/>
                <a:ea typeface="ＭＳ Ｐゴシック" panose="020B0600070205080204" pitchFamily="34" charset="-128"/>
              </a:defRPr>
            </a:lvl2pPr>
            <a:lvl3pPr marL="1143000" indent="-228600" eaLnBrk="0" hangingPunct="0">
              <a:defRPr sz="2400">
                <a:solidFill>
                  <a:schemeClr val="tx1"/>
                </a:solidFill>
                <a:latin typeface="Rockwell" panose="02060603020205020403" pitchFamily="18" charset="77"/>
                <a:ea typeface="ＭＳ Ｐゴシック" panose="020B0600070205080204" pitchFamily="34" charset="-128"/>
              </a:defRPr>
            </a:lvl3pPr>
            <a:lvl4pPr marL="1600200" indent="-228600" eaLnBrk="0" hangingPunct="0">
              <a:defRPr sz="2400">
                <a:solidFill>
                  <a:schemeClr val="tx1"/>
                </a:solidFill>
                <a:latin typeface="Rockwell" panose="02060603020205020403" pitchFamily="18" charset="77"/>
                <a:ea typeface="ＭＳ Ｐゴシック" panose="020B0600070205080204" pitchFamily="34" charset="-128"/>
              </a:defRPr>
            </a:lvl4pPr>
            <a:lvl5pPr marL="2057400" indent="-228600" eaLnBrk="0" hangingPunct="0">
              <a:defRPr sz="2400">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9pPr>
          </a:lstStyle>
          <a:p>
            <a:pPr eaLnBrk="1" hangingPunct="1"/>
            <a:r>
              <a:rPr lang="fr-CH" altLang="fr-FR" sz="2000">
                <a:latin typeface="Cambria" panose="02040503050406030204" pitchFamily="18" charset="0"/>
              </a:rPr>
              <a:t>Armée principale</a:t>
            </a:r>
            <a:endParaRPr lang="fr-FR" altLang="fr-FR" sz="2000">
              <a:latin typeface="Cambria" panose="02040503050406030204" pitchFamily="18" charset="0"/>
            </a:endParaRPr>
          </a:p>
        </p:txBody>
      </p:sp>
      <p:sp>
        <p:nvSpPr>
          <p:cNvPr id="8" name="Text Box 8">
            <a:extLst>
              <a:ext uri="{FF2B5EF4-FFF2-40B4-BE49-F238E27FC236}">
                <a16:creationId xmlns:a16="http://schemas.microsoft.com/office/drawing/2014/main" id="{DA65EB9F-E4E8-7C4D-BB8F-60050DE397BA}"/>
              </a:ext>
            </a:extLst>
          </p:cNvPr>
          <p:cNvSpPr txBox="1">
            <a:spLocks noChangeArrowheads="1"/>
          </p:cNvSpPr>
          <p:nvPr/>
        </p:nvSpPr>
        <p:spPr bwMode="auto">
          <a:xfrm>
            <a:off x="931863" y="1303338"/>
            <a:ext cx="90487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Rockwell" panose="02060603020205020403" pitchFamily="18" charset="77"/>
                <a:ea typeface="ＭＳ Ｐゴシック" panose="020B0600070205080204" pitchFamily="34" charset="-128"/>
              </a:defRPr>
            </a:lvl1pPr>
            <a:lvl2pPr marL="742950" indent="-285750" eaLnBrk="0" hangingPunct="0">
              <a:defRPr sz="2400">
                <a:solidFill>
                  <a:schemeClr val="tx1"/>
                </a:solidFill>
                <a:latin typeface="Rockwell" panose="02060603020205020403" pitchFamily="18" charset="77"/>
                <a:ea typeface="ＭＳ Ｐゴシック" panose="020B0600070205080204" pitchFamily="34" charset="-128"/>
              </a:defRPr>
            </a:lvl2pPr>
            <a:lvl3pPr marL="1143000" indent="-228600" eaLnBrk="0" hangingPunct="0">
              <a:defRPr sz="2400">
                <a:solidFill>
                  <a:schemeClr val="tx1"/>
                </a:solidFill>
                <a:latin typeface="Rockwell" panose="02060603020205020403" pitchFamily="18" charset="77"/>
                <a:ea typeface="ＭＳ Ｐゴシック" panose="020B0600070205080204" pitchFamily="34" charset="-128"/>
              </a:defRPr>
            </a:lvl3pPr>
            <a:lvl4pPr marL="1600200" indent="-228600" eaLnBrk="0" hangingPunct="0">
              <a:defRPr sz="2400">
                <a:solidFill>
                  <a:schemeClr val="tx1"/>
                </a:solidFill>
                <a:latin typeface="Rockwell" panose="02060603020205020403" pitchFamily="18" charset="77"/>
                <a:ea typeface="ＭＳ Ｐゴシック" panose="020B0600070205080204" pitchFamily="34" charset="-128"/>
              </a:defRPr>
            </a:lvl4pPr>
            <a:lvl5pPr marL="2057400" indent="-228600" eaLnBrk="0" hangingPunct="0">
              <a:defRPr sz="2400">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9pPr>
          </a:lstStyle>
          <a:p>
            <a:pPr eaLnBrk="1" hangingPunct="1"/>
            <a:r>
              <a:rPr lang="fr-CH" altLang="fr-FR" sz="2000">
                <a:latin typeface="Cambria" panose="02040503050406030204" pitchFamily="18" charset="0"/>
              </a:rPr>
              <a:t>Béthel</a:t>
            </a:r>
            <a:endParaRPr lang="fr-FR" altLang="fr-FR" sz="2000">
              <a:latin typeface="Cambria" panose="02040503050406030204" pitchFamily="18" charset="0"/>
            </a:endParaRPr>
          </a:p>
        </p:txBody>
      </p:sp>
      <p:sp>
        <p:nvSpPr>
          <p:cNvPr id="9" name="Oval 9">
            <a:extLst>
              <a:ext uri="{FF2B5EF4-FFF2-40B4-BE49-F238E27FC236}">
                <a16:creationId xmlns:a16="http://schemas.microsoft.com/office/drawing/2014/main" id="{7D2F9BC5-7177-2E48-8915-05E2F3C4A788}"/>
              </a:ext>
            </a:extLst>
          </p:cNvPr>
          <p:cNvSpPr>
            <a:spLocks noChangeArrowheads="1"/>
          </p:cNvSpPr>
          <p:nvPr/>
        </p:nvSpPr>
        <p:spPr bwMode="auto">
          <a:xfrm>
            <a:off x="1336675" y="1649413"/>
            <a:ext cx="90488" cy="90487"/>
          </a:xfrm>
          <a:prstGeom prst="ellipse">
            <a:avLst/>
          </a:prstGeom>
          <a:solidFill>
            <a:schemeClr val="tx1"/>
          </a:solidFill>
          <a:ln w="9525">
            <a:solidFill>
              <a:schemeClr val="tx1"/>
            </a:solidFill>
            <a:round/>
            <a:headEnd/>
            <a:tailEnd/>
          </a:ln>
        </p:spPr>
        <p:txBody>
          <a:bodyPr wrap="none" anchor="ctr"/>
          <a:lstStyle/>
          <a:p>
            <a:pPr>
              <a:defRPr/>
            </a:pPr>
            <a:endParaRPr lang="fr-CH" sz="1800">
              <a:latin typeface="+mj-lt"/>
              <a:ea typeface="ＭＳ Ｐゴシック" charset="0"/>
              <a:cs typeface="ＭＳ Ｐゴシック" charset="0"/>
            </a:endParaRPr>
          </a:p>
        </p:txBody>
      </p:sp>
      <p:sp>
        <p:nvSpPr>
          <p:cNvPr id="10" name="Freeform 10">
            <a:extLst>
              <a:ext uri="{FF2B5EF4-FFF2-40B4-BE49-F238E27FC236}">
                <a16:creationId xmlns:a16="http://schemas.microsoft.com/office/drawing/2014/main" id="{7E6EFE69-EAEF-E246-A600-6D8B08C3C204}"/>
              </a:ext>
            </a:extLst>
          </p:cNvPr>
          <p:cNvSpPr>
            <a:spLocks/>
          </p:cNvSpPr>
          <p:nvPr/>
        </p:nvSpPr>
        <p:spPr bwMode="auto">
          <a:xfrm flipV="1">
            <a:off x="2011363" y="711200"/>
            <a:ext cx="3646487" cy="623888"/>
          </a:xfrm>
          <a:custGeom>
            <a:avLst/>
            <a:gdLst>
              <a:gd name="T0" fmla="*/ 2147483647 w 2127"/>
              <a:gd name="T1" fmla="*/ 0 h 379"/>
              <a:gd name="T2" fmla="*/ 2147483647 w 2127"/>
              <a:gd name="T3" fmla="*/ 2147483647 h 379"/>
              <a:gd name="T4" fmla="*/ 0 w 2127"/>
              <a:gd name="T5" fmla="*/ 2147483647 h 379"/>
              <a:gd name="T6" fmla="*/ 0 60000 65536"/>
              <a:gd name="T7" fmla="*/ 0 60000 65536"/>
              <a:gd name="T8" fmla="*/ 0 60000 65536"/>
              <a:gd name="T9" fmla="*/ 0 w 2127"/>
              <a:gd name="T10" fmla="*/ 0 h 379"/>
              <a:gd name="T11" fmla="*/ 2127 w 2127"/>
              <a:gd name="T12" fmla="*/ 379 h 379"/>
            </a:gdLst>
            <a:ahLst/>
            <a:cxnLst>
              <a:cxn ang="T6">
                <a:pos x="T0" y="T1"/>
              </a:cxn>
              <a:cxn ang="T7">
                <a:pos x="T2" y="T3"/>
              </a:cxn>
              <a:cxn ang="T8">
                <a:pos x="T4" y="T5"/>
              </a:cxn>
            </a:cxnLst>
            <a:rect l="T9" t="T10" r="T11" b="T12"/>
            <a:pathLst>
              <a:path w="2127" h="379">
                <a:moveTo>
                  <a:pt x="2127" y="0"/>
                </a:moveTo>
                <a:cubicBezTo>
                  <a:pt x="1751" y="179"/>
                  <a:pt x="1376" y="359"/>
                  <a:pt x="1021" y="369"/>
                </a:cubicBezTo>
                <a:cubicBezTo>
                  <a:pt x="666" y="379"/>
                  <a:pt x="170" y="109"/>
                  <a:pt x="0" y="57"/>
                </a:cubicBezTo>
              </a:path>
            </a:pathLst>
          </a:custGeom>
          <a:noFill/>
          <a:ln w="63500">
            <a:solidFill>
              <a:srgbClr val="3599D9"/>
            </a:solidFill>
            <a:round/>
            <a:headEnd/>
            <a:tailEnd type="triangle" w="med" len="med"/>
          </a:ln>
          <a:extLst>
            <a:ext uri="{909E8E84-426E-40dd-AFC4-6F175D3DCCD1}">
              <a14:hiddenFill xmlns:a14="http://schemas.microsoft.com/office/drawing/2010/main" xmlns="">
                <a:solidFill>
                  <a:srgbClr val="FFFFFF"/>
                </a:solidFill>
              </a14:hiddenFill>
            </a:ext>
          </a:extLst>
        </p:spPr>
        <p:txBody>
          <a:bodyPr/>
          <a:lstStyle/>
          <a:p>
            <a:pPr>
              <a:defRPr/>
            </a:pPr>
            <a:endParaRPr lang="fr-FR" sz="1800">
              <a:latin typeface="+mj-lt"/>
              <a:ea typeface="ＭＳ Ｐゴシック" charset="0"/>
              <a:cs typeface="ＭＳ Ｐゴシック" charset="0"/>
            </a:endParaRPr>
          </a:p>
        </p:txBody>
      </p:sp>
      <p:sp>
        <p:nvSpPr>
          <p:cNvPr id="11" name="Text Box 11">
            <a:extLst>
              <a:ext uri="{FF2B5EF4-FFF2-40B4-BE49-F238E27FC236}">
                <a16:creationId xmlns:a16="http://schemas.microsoft.com/office/drawing/2014/main" id="{6679AF80-8221-2746-833C-7FE0D7E7AA40}"/>
              </a:ext>
            </a:extLst>
          </p:cNvPr>
          <p:cNvSpPr txBox="1">
            <a:spLocks noChangeArrowheads="1"/>
          </p:cNvSpPr>
          <p:nvPr/>
        </p:nvSpPr>
        <p:spPr bwMode="auto">
          <a:xfrm>
            <a:off x="5737225" y="9906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defRPr/>
            </a:pPr>
            <a:r>
              <a:rPr lang="fr-CH" sz="2000" b="0">
                <a:latin typeface="+mj-lt"/>
              </a:rPr>
              <a:t>1</a:t>
            </a:r>
            <a:endParaRPr lang="fr-FR" sz="2000" b="0">
              <a:latin typeface="+mj-lt"/>
            </a:endParaRPr>
          </a:p>
        </p:txBody>
      </p:sp>
      <p:sp>
        <p:nvSpPr>
          <p:cNvPr id="12" name="Text Box 12">
            <a:extLst>
              <a:ext uri="{FF2B5EF4-FFF2-40B4-BE49-F238E27FC236}">
                <a16:creationId xmlns:a16="http://schemas.microsoft.com/office/drawing/2014/main" id="{5D2C3D8C-B1DA-6046-A91B-76F65679FA8E}"/>
              </a:ext>
            </a:extLst>
          </p:cNvPr>
          <p:cNvSpPr txBox="1">
            <a:spLocks noChangeArrowheads="1"/>
          </p:cNvSpPr>
          <p:nvPr/>
        </p:nvSpPr>
        <p:spPr bwMode="auto">
          <a:xfrm>
            <a:off x="5726113" y="1485900"/>
            <a:ext cx="325437"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defRPr/>
            </a:pPr>
            <a:r>
              <a:rPr lang="fr-CH" sz="2000" b="0">
                <a:latin typeface="+mj-lt"/>
              </a:rPr>
              <a:t>2</a:t>
            </a:r>
            <a:endParaRPr lang="fr-FR" sz="2000" b="0">
              <a:latin typeface="+mj-lt"/>
            </a:endParaRPr>
          </a:p>
        </p:txBody>
      </p:sp>
      <p:sp>
        <p:nvSpPr>
          <p:cNvPr id="13" name="Text Box 13">
            <a:extLst>
              <a:ext uri="{FF2B5EF4-FFF2-40B4-BE49-F238E27FC236}">
                <a16:creationId xmlns:a16="http://schemas.microsoft.com/office/drawing/2014/main" id="{6A2C2C1B-0745-A148-9A3B-71DEAF5E69B1}"/>
              </a:ext>
            </a:extLst>
          </p:cNvPr>
          <p:cNvSpPr txBox="1">
            <a:spLocks noChangeArrowheads="1"/>
          </p:cNvSpPr>
          <p:nvPr/>
        </p:nvSpPr>
        <p:spPr bwMode="auto">
          <a:xfrm>
            <a:off x="3136900" y="314325"/>
            <a:ext cx="1420813"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defRPr/>
            </a:pPr>
            <a:r>
              <a:rPr lang="fr-CH" sz="2000" b="0">
                <a:latin typeface="+mj-lt"/>
              </a:rPr>
              <a:t>embuscade</a:t>
            </a:r>
            <a:endParaRPr lang="fr-FR" sz="2000" b="0">
              <a:latin typeface="+mj-lt"/>
            </a:endParaRPr>
          </a:p>
        </p:txBody>
      </p:sp>
      <p:sp>
        <p:nvSpPr>
          <p:cNvPr id="14" name="Oval 14">
            <a:extLst>
              <a:ext uri="{FF2B5EF4-FFF2-40B4-BE49-F238E27FC236}">
                <a16:creationId xmlns:a16="http://schemas.microsoft.com/office/drawing/2014/main" id="{2FA59BEA-8A4B-AE43-8DC1-FDC3F4B5A1BC}"/>
              </a:ext>
            </a:extLst>
          </p:cNvPr>
          <p:cNvSpPr>
            <a:spLocks noChangeArrowheads="1"/>
          </p:cNvSpPr>
          <p:nvPr/>
        </p:nvSpPr>
        <p:spPr bwMode="auto">
          <a:xfrm>
            <a:off x="5737225" y="990600"/>
            <a:ext cx="325438" cy="396875"/>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defRPr/>
            </a:pPr>
            <a:endParaRPr lang="fr-CH" sz="1800">
              <a:latin typeface="+mj-lt"/>
              <a:ea typeface="ＭＳ Ｐゴシック" charset="0"/>
              <a:cs typeface="ＭＳ Ｐゴシック" charset="0"/>
            </a:endParaRPr>
          </a:p>
        </p:txBody>
      </p:sp>
      <p:sp>
        <p:nvSpPr>
          <p:cNvPr id="15" name="Oval 15">
            <a:extLst>
              <a:ext uri="{FF2B5EF4-FFF2-40B4-BE49-F238E27FC236}">
                <a16:creationId xmlns:a16="http://schemas.microsoft.com/office/drawing/2014/main" id="{01B8E568-8276-2B47-B8AB-B16951A32B09}"/>
              </a:ext>
            </a:extLst>
          </p:cNvPr>
          <p:cNvSpPr>
            <a:spLocks noChangeArrowheads="1"/>
          </p:cNvSpPr>
          <p:nvPr/>
        </p:nvSpPr>
        <p:spPr bwMode="auto">
          <a:xfrm>
            <a:off x="5726113" y="1485900"/>
            <a:ext cx="325437" cy="396875"/>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defRPr/>
            </a:pPr>
            <a:endParaRPr lang="fr-CH" sz="1800">
              <a:latin typeface="+mj-lt"/>
              <a:ea typeface="ＭＳ Ｐゴシック" charset="0"/>
              <a:cs typeface="ＭＳ Ｐゴシック" charset="0"/>
            </a:endParaRPr>
          </a:p>
        </p:txBody>
      </p:sp>
      <p:sp>
        <p:nvSpPr>
          <p:cNvPr id="16" name="Text Box 17">
            <a:extLst>
              <a:ext uri="{FF2B5EF4-FFF2-40B4-BE49-F238E27FC236}">
                <a16:creationId xmlns:a16="http://schemas.microsoft.com/office/drawing/2014/main" id="{DC487C66-A757-F247-A41F-CCFC3B751CB5}"/>
              </a:ext>
            </a:extLst>
          </p:cNvPr>
          <p:cNvSpPr txBox="1">
            <a:spLocks noChangeArrowheads="1"/>
          </p:cNvSpPr>
          <p:nvPr/>
        </p:nvSpPr>
        <p:spPr bwMode="auto">
          <a:xfrm>
            <a:off x="3136900" y="2281238"/>
            <a:ext cx="1928813"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Rockwell" panose="02060603020205020403" pitchFamily="18" charset="77"/>
                <a:ea typeface="ＭＳ Ｐゴシック" panose="020B0600070205080204" pitchFamily="34" charset="-128"/>
              </a:defRPr>
            </a:lvl1pPr>
            <a:lvl2pPr marL="742950" indent="-285750" eaLnBrk="0" hangingPunct="0">
              <a:defRPr sz="2400">
                <a:solidFill>
                  <a:schemeClr val="tx1"/>
                </a:solidFill>
                <a:latin typeface="Rockwell" panose="02060603020205020403" pitchFamily="18" charset="77"/>
                <a:ea typeface="ＭＳ Ｐゴシック" panose="020B0600070205080204" pitchFamily="34" charset="-128"/>
              </a:defRPr>
            </a:lvl2pPr>
            <a:lvl3pPr marL="1143000" indent="-228600" eaLnBrk="0" hangingPunct="0">
              <a:defRPr sz="2400">
                <a:solidFill>
                  <a:schemeClr val="tx1"/>
                </a:solidFill>
                <a:latin typeface="Rockwell" panose="02060603020205020403" pitchFamily="18" charset="77"/>
                <a:ea typeface="ＭＳ Ｐゴシック" panose="020B0600070205080204" pitchFamily="34" charset="-128"/>
              </a:defRPr>
            </a:lvl3pPr>
            <a:lvl4pPr marL="1600200" indent="-228600" eaLnBrk="0" hangingPunct="0">
              <a:defRPr sz="2400">
                <a:solidFill>
                  <a:schemeClr val="tx1"/>
                </a:solidFill>
                <a:latin typeface="Rockwell" panose="02060603020205020403" pitchFamily="18" charset="77"/>
                <a:ea typeface="ＭＳ Ｐゴシック" panose="020B0600070205080204" pitchFamily="34" charset="-128"/>
              </a:defRPr>
            </a:lvl4pPr>
            <a:lvl5pPr marL="2057400" indent="-228600" eaLnBrk="0" hangingPunct="0">
              <a:defRPr sz="2400">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9pPr>
          </a:lstStyle>
          <a:p>
            <a:pPr eaLnBrk="1" hangingPunct="1"/>
            <a:r>
              <a:rPr lang="fr-CH" altLang="fr-FR" sz="2000">
                <a:latin typeface="Cambria" panose="02040503050406030204" pitchFamily="18" charset="0"/>
              </a:rPr>
              <a:t>2</a:t>
            </a:r>
            <a:r>
              <a:rPr lang="fr-CH" altLang="fr-FR" sz="2000" baseline="30000">
                <a:latin typeface="Cambria" panose="02040503050406030204" pitchFamily="18" charset="0"/>
              </a:rPr>
              <a:t>ème</a:t>
            </a:r>
            <a:r>
              <a:rPr lang="fr-CH" altLang="fr-FR" sz="2000">
                <a:latin typeface="Cambria" panose="02040503050406030204" pitchFamily="18" charset="0"/>
              </a:rPr>
              <a:t> embuscade</a:t>
            </a:r>
            <a:endParaRPr lang="fr-FR" altLang="fr-FR" sz="2000">
              <a:latin typeface="Cambria" panose="02040503050406030204" pitchFamily="18" charset="0"/>
            </a:endParaRPr>
          </a:p>
        </p:txBody>
      </p:sp>
      <p:sp>
        <p:nvSpPr>
          <p:cNvPr id="17" name="Freeform 18">
            <a:extLst>
              <a:ext uri="{FF2B5EF4-FFF2-40B4-BE49-F238E27FC236}">
                <a16:creationId xmlns:a16="http://schemas.microsoft.com/office/drawing/2014/main" id="{44932EEA-E2CB-824A-97A9-A84ECA708B5B}"/>
              </a:ext>
            </a:extLst>
          </p:cNvPr>
          <p:cNvSpPr>
            <a:spLocks/>
          </p:cNvSpPr>
          <p:nvPr/>
        </p:nvSpPr>
        <p:spPr bwMode="auto">
          <a:xfrm>
            <a:off x="2011363" y="1935163"/>
            <a:ext cx="3602037" cy="396875"/>
          </a:xfrm>
          <a:custGeom>
            <a:avLst/>
            <a:gdLst>
              <a:gd name="T0" fmla="*/ 2147483647 w 2127"/>
              <a:gd name="T1" fmla="*/ 0 h 379"/>
              <a:gd name="T2" fmla="*/ 2147483647 w 2127"/>
              <a:gd name="T3" fmla="*/ 2147483647 h 379"/>
              <a:gd name="T4" fmla="*/ 0 w 2127"/>
              <a:gd name="T5" fmla="*/ 2147483647 h 379"/>
              <a:gd name="T6" fmla="*/ 0 60000 65536"/>
              <a:gd name="T7" fmla="*/ 0 60000 65536"/>
              <a:gd name="T8" fmla="*/ 0 60000 65536"/>
              <a:gd name="T9" fmla="*/ 0 w 2127"/>
              <a:gd name="T10" fmla="*/ 0 h 379"/>
              <a:gd name="T11" fmla="*/ 2127 w 2127"/>
              <a:gd name="T12" fmla="*/ 379 h 379"/>
            </a:gdLst>
            <a:ahLst/>
            <a:cxnLst>
              <a:cxn ang="T6">
                <a:pos x="T0" y="T1"/>
              </a:cxn>
              <a:cxn ang="T7">
                <a:pos x="T2" y="T3"/>
              </a:cxn>
              <a:cxn ang="T8">
                <a:pos x="T4" y="T5"/>
              </a:cxn>
            </a:cxnLst>
            <a:rect l="T9" t="T10" r="T11" b="T12"/>
            <a:pathLst>
              <a:path w="2127" h="379">
                <a:moveTo>
                  <a:pt x="2127" y="0"/>
                </a:moveTo>
                <a:cubicBezTo>
                  <a:pt x="1751" y="179"/>
                  <a:pt x="1376" y="359"/>
                  <a:pt x="1021" y="369"/>
                </a:cubicBezTo>
                <a:cubicBezTo>
                  <a:pt x="666" y="379"/>
                  <a:pt x="170" y="109"/>
                  <a:pt x="0" y="57"/>
                </a:cubicBezTo>
              </a:path>
            </a:pathLst>
          </a:custGeom>
          <a:noFill/>
          <a:ln w="63500">
            <a:solidFill>
              <a:srgbClr val="3599D9"/>
            </a:solidFill>
            <a:round/>
            <a:headEnd/>
            <a:tailEnd type="triangle" w="med" len="med"/>
          </a:ln>
          <a:extLst>
            <a:ext uri="{909E8E84-426E-40dd-AFC4-6F175D3DCCD1}">
              <a14:hiddenFill xmlns:a14="http://schemas.microsoft.com/office/drawing/2010/main" xmlns="">
                <a:solidFill>
                  <a:srgbClr val="FFFFFF"/>
                </a:solidFill>
              </a14:hiddenFill>
            </a:ext>
          </a:extLst>
        </p:spPr>
        <p:txBody>
          <a:bodyPr/>
          <a:lstStyle/>
          <a:p>
            <a:pPr>
              <a:defRPr/>
            </a:pPr>
            <a:endParaRPr lang="fr-FR" sz="1800">
              <a:latin typeface="+mj-lt"/>
              <a:ea typeface="ＭＳ Ｐゴシック" charset="0"/>
              <a:cs typeface="ＭＳ Ｐゴシック" charset="0"/>
            </a:endParaRPr>
          </a:p>
        </p:txBody>
      </p:sp>
      <p:sp>
        <p:nvSpPr>
          <p:cNvPr id="18" name="Oval 3">
            <a:extLst>
              <a:ext uri="{FF2B5EF4-FFF2-40B4-BE49-F238E27FC236}">
                <a16:creationId xmlns:a16="http://schemas.microsoft.com/office/drawing/2014/main" id="{CE3211A3-5BD2-C143-96E2-9A673D11291A}"/>
              </a:ext>
            </a:extLst>
          </p:cNvPr>
          <p:cNvSpPr>
            <a:spLocks noChangeArrowheads="1"/>
          </p:cNvSpPr>
          <p:nvPr/>
        </p:nvSpPr>
        <p:spPr bwMode="auto">
          <a:xfrm>
            <a:off x="2324100" y="5487988"/>
            <a:ext cx="706438" cy="666750"/>
          </a:xfrm>
          <a:prstGeom prst="ellipse">
            <a:avLst/>
          </a:prstGeom>
          <a:solidFill>
            <a:srgbClr val="808080"/>
          </a:solidFill>
          <a:ln w="9525">
            <a:solidFill>
              <a:schemeClr val="tx1"/>
            </a:solidFill>
            <a:round/>
            <a:headEnd/>
            <a:tailEnd/>
          </a:ln>
        </p:spPr>
        <p:txBody>
          <a:bodyPr wrap="none" anchor="ctr"/>
          <a:lstStyle/>
          <a:p>
            <a:pPr>
              <a:defRPr/>
            </a:pPr>
            <a:endParaRPr lang="fr-CH" sz="1800">
              <a:latin typeface="+mj-lt"/>
              <a:ea typeface="ＭＳ Ｐゴシック" charset="0"/>
              <a:cs typeface="ＭＳ Ｐゴシック" charset="0"/>
            </a:endParaRPr>
          </a:p>
        </p:txBody>
      </p:sp>
      <p:sp>
        <p:nvSpPr>
          <p:cNvPr id="19" name="Text Box 4">
            <a:extLst>
              <a:ext uri="{FF2B5EF4-FFF2-40B4-BE49-F238E27FC236}">
                <a16:creationId xmlns:a16="http://schemas.microsoft.com/office/drawing/2014/main" id="{7EE9CC7A-CD84-5C43-B77D-80F01FC318EB}"/>
              </a:ext>
            </a:extLst>
          </p:cNvPr>
          <p:cNvSpPr txBox="1">
            <a:spLocks noChangeArrowheads="1"/>
          </p:cNvSpPr>
          <p:nvPr/>
        </p:nvSpPr>
        <p:spPr bwMode="auto">
          <a:xfrm>
            <a:off x="2439988" y="5602288"/>
            <a:ext cx="42386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Rockwell" panose="02060603020205020403" pitchFamily="18" charset="77"/>
                <a:ea typeface="ＭＳ Ｐゴシック" panose="020B0600070205080204" pitchFamily="34" charset="-128"/>
              </a:defRPr>
            </a:lvl1pPr>
            <a:lvl2pPr marL="742950" indent="-285750" eaLnBrk="0" hangingPunct="0">
              <a:defRPr sz="2400">
                <a:solidFill>
                  <a:schemeClr val="tx1"/>
                </a:solidFill>
                <a:latin typeface="Rockwell" panose="02060603020205020403" pitchFamily="18" charset="77"/>
                <a:ea typeface="ＭＳ Ｐゴシック" panose="020B0600070205080204" pitchFamily="34" charset="-128"/>
              </a:defRPr>
            </a:lvl2pPr>
            <a:lvl3pPr marL="1143000" indent="-228600" eaLnBrk="0" hangingPunct="0">
              <a:defRPr sz="2400">
                <a:solidFill>
                  <a:schemeClr val="tx1"/>
                </a:solidFill>
                <a:latin typeface="Rockwell" panose="02060603020205020403" pitchFamily="18" charset="77"/>
                <a:ea typeface="ＭＳ Ｐゴシック" panose="020B0600070205080204" pitchFamily="34" charset="-128"/>
              </a:defRPr>
            </a:lvl3pPr>
            <a:lvl4pPr marL="1600200" indent="-228600" eaLnBrk="0" hangingPunct="0">
              <a:defRPr sz="2400">
                <a:solidFill>
                  <a:schemeClr val="tx1"/>
                </a:solidFill>
                <a:latin typeface="Rockwell" panose="02060603020205020403" pitchFamily="18" charset="77"/>
                <a:ea typeface="ＭＳ Ｐゴシック" panose="020B0600070205080204" pitchFamily="34" charset="-128"/>
              </a:defRPr>
            </a:lvl4pPr>
            <a:lvl5pPr marL="2057400" indent="-228600" eaLnBrk="0" hangingPunct="0">
              <a:defRPr sz="2400">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9pPr>
          </a:lstStyle>
          <a:p>
            <a:pPr eaLnBrk="1" hangingPunct="1"/>
            <a:r>
              <a:rPr lang="fr-CH" altLang="fr-FR" sz="2000">
                <a:latin typeface="Cambria" panose="02040503050406030204" pitchFamily="18" charset="0"/>
              </a:rPr>
              <a:t>Aï</a:t>
            </a:r>
            <a:endParaRPr lang="fr-FR" altLang="fr-FR" sz="2000">
              <a:latin typeface="Cambria" panose="02040503050406030204" pitchFamily="18" charset="0"/>
            </a:endParaRPr>
          </a:p>
        </p:txBody>
      </p:sp>
      <p:sp>
        <p:nvSpPr>
          <p:cNvPr id="20" name="Line 5">
            <a:extLst>
              <a:ext uri="{FF2B5EF4-FFF2-40B4-BE49-F238E27FC236}">
                <a16:creationId xmlns:a16="http://schemas.microsoft.com/office/drawing/2014/main" id="{F91F0656-E8C9-204A-86B4-963877C90540}"/>
              </a:ext>
            </a:extLst>
          </p:cNvPr>
          <p:cNvSpPr>
            <a:spLocks noChangeShapeType="1"/>
          </p:cNvSpPr>
          <p:nvPr/>
        </p:nvSpPr>
        <p:spPr bwMode="auto">
          <a:xfrm flipH="1">
            <a:off x="4060825" y="5884863"/>
            <a:ext cx="1728788" cy="0"/>
          </a:xfrm>
          <a:prstGeom prst="line">
            <a:avLst/>
          </a:prstGeom>
          <a:noFill/>
          <a:ln w="63500">
            <a:solidFill>
              <a:srgbClr val="3599D9"/>
            </a:solidFill>
            <a:prstDash val="sysDot"/>
            <a:round/>
            <a:headEnd type="triangle" w="med" len="med"/>
            <a:tailEnd/>
          </a:ln>
          <a:extLst>
            <a:ext uri="{909E8E84-426E-40dd-AFC4-6F175D3DCCD1}">
              <a14:hiddenFill xmlns:a14="http://schemas.microsoft.com/office/drawing/2010/main" xmlns="">
                <a:noFill/>
              </a14:hiddenFill>
            </a:ext>
          </a:extLst>
        </p:spPr>
        <p:txBody>
          <a:bodyPr/>
          <a:lstStyle/>
          <a:p>
            <a:pPr>
              <a:defRPr/>
            </a:pPr>
            <a:endParaRPr lang="fr-FR" sz="1800">
              <a:latin typeface="+mj-lt"/>
              <a:ea typeface="ＭＳ Ｐゴシック" charset="0"/>
              <a:cs typeface="ＭＳ Ｐゴシック" charset="0"/>
            </a:endParaRPr>
          </a:p>
        </p:txBody>
      </p:sp>
      <p:sp>
        <p:nvSpPr>
          <p:cNvPr id="21" name="Text Box 6">
            <a:extLst>
              <a:ext uri="{FF2B5EF4-FFF2-40B4-BE49-F238E27FC236}">
                <a16:creationId xmlns:a16="http://schemas.microsoft.com/office/drawing/2014/main" id="{57B5C73C-976A-B445-8815-FBB88472ABBF}"/>
              </a:ext>
            </a:extLst>
          </p:cNvPr>
          <p:cNvSpPr txBox="1">
            <a:spLocks noChangeArrowheads="1"/>
          </p:cNvSpPr>
          <p:nvPr/>
        </p:nvSpPr>
        <p:spPr bwMode="auto">
          <a:xfrm>
            <a:off x="4002088" y="5397500"/>
            <a:ext cx="22288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Rockwell" panose="02060603020205020403" pitchFamily="18" charset="77"/>
                <a:ea typeface="ＭＳ Ｐゴシック" panose="020B0600070205080204" pitchFamily="34" charset="-128"/>
              </a:defRPr>
            </a:lvl1pPr>
            <a:lvl2pPr marL="742950" indent="-285750" eaLnBrk="0" hangingPunct="0">
              <a:defRPr sz="2400">
                <a:solidFill>
                  <a:schemeClr val="tx1"/>
                </a:solidFill>
                <a:latin typeface="Rockwell" panose="02060603020205020403" pitchFamily="18" charset="77"/>
                <a:ea typeface="ＭＳ Ｐゴシック" panose="020B0600070205080204" pitchFamily="34" charset="-128"/>
              </a:defRPr>
            </a:lvl2pPr>
            <a:lvl3pPr marL="1143000" indent="-228600" eaLnBrk="0" hangingPunct="0">
              <a:defRPr sz="2400">
                <a:solidFill>
                  <a:schemeClr val="tx1"/>
                </a:solidFill>
                <a:latin typeface="Rockwell" panose="02060603020205020403" pitchFamily="18" charset="77"/>
                <a:ea typeface="ＭＳ Ｐゴシック" panose="020B0600070205080204" pitchFamily="34" charset="-128"/>
              </a:defRPr>
            </a:lvl3pPr>
            <a:lvl4pPr marL="1600200" indent="-228600" eaLnBrk="0" hangingPunct="0">
              <a:defRPr sz="2400">
                <a:solidFill>
                  <a:schemeClr val="tx1"/>
                </a:solidFill>
                <a:latin typeface="Rockwell" panose="02060603020205020403" pitchFamily="18" charset="77"/>
                <a:ea typeface="ＭＳ Ｐゴシック" panose="020B0600070205080204" pitchFamily="34" charset="-128"/>
              </a:defRPr>
            </a:lvl4pPr>
            <a:lvl5pPr marL="2057400" indent="-228600" eaLnBrk="0" hangingPunct="0">
              <a:defRPr sz="2400">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9pPr>
          </a:lstStyle>
          <a:p>
            <a:pPr eaLnBrk="1" hangingPunct="1"/>
            <a:r>
              <a:rPr lang="fr-CH" altLang="fr-FR" sz="2000">
                <a:latin typeface="Cambria" panose="02040503050406030204" pitchFamily="18" charset="0"/>
              </a:rPr>
              <a:t>Fuite armée Israël</a:t>
            </a:r>
            <a:endParaRPr lang="fr-FR" altLang="fr-FR" sz="2000">
              <a:latin typeface="Cambria" panose="02040503050406030204" pitchFamily="18" charset="0"/>
            </a:endParaRPr>
          </a:p>
        </p:txBody>
      </p:sp>
      <p:sp>
        <p:nvSpPr>
          <p:cNvPr id="22" name="Line 19">
            <a:extLst>
              <a:ext uri="{FF2B5EF4-FFF2-40B4-BE49-F238E27FC236}">
                <a16:creationId xmlns:a16="http://schemas.microsoft.com/office/drawing/2014/main" id="{F19EAE07-9D85-694F-B82B-D28B4C379B14}"/>
              </a:ext>
            </a:extLst>
          </p:cNvPr>
          <p:cNvSpPr>
            <a:spLocks noChangeShapeType="1"/>
          </p:cNvSpPr>
          <p:nvPr/>
        </p:nvSpPr>
        <p:spPr bwMode="auto">
          <a:xfrm flipH="1">
            <a:off x="3089275" y="5884863"/>
            <a:ext cx="868363" cy="0"/>
          </a:xfrm>
          <a:prstGeom prst="line">
            <a:avLst/>
          </a:prstGeom>
          <a:noFill/>
          <a:ln w="63500">
            <a:solidFill>
              <a:srgbClr val="3599D9"/>
            </a:solidFill>
            <a:round/>
            <a:headEnd type="triangle" w="med" len="med"/>
            <a:tailEnd/>
          </a:ln>
          <a:extLst>
            <a:ext uri="{909E8E84-426E-40dd-AFC4-6F175D3DCCD1}">
              <a14:hiddenFill xmlns:a14="http://schemas.microsoft.com/office/drawing/2010/main" xmlns="">
                <a:noFill/>
              </a14:hiddenFill>
            </a:ext>
          </a:extLst>
        </p:spPr>
        <p:txBody>
          <a:bodyPr/>
          <a:lstStyle/>
          <a:p>
            <a:pPr>
              <a:defRPr/>
            </a:pPr>
            <a:endParaRPr lang="fr-FR" sz="1800">
              <a:latin typeface="+mj-lt"/>
              <a:ea typeface="ＭＳ Ｐゴシック" charset="0"/>
              <a:cs typeface="ＭＳ Ｐゴシック" charset="0"/>
            </a:endParaRPr>
          </a:p>
        </p:txBody>
      </p:sp>
      <p:sp>
        <p:nvSpPr>
          <p:cNvPr id="23" name="Text Box 20">
            <a:extLst>
              <a:ext uri="{FF2B5EF4-FFF2-40B4-BE49-F238E27FC236}">
                <a16:creationId xmlns:a16="http://schemas.microsoft.com/office/drawing/2014/main" id="{AC5401EA-4AAF-5449-9A96-A96172E4FEE2}"/>
              </a:ext>
            </a:extLst>
          </p:cNvPr>
          <p:cNvSpPr txBox="1">
            <a:spLocks noChangeArrowheads="1"/>
          </p:cNvSpPr>
          <p:nvPr/>
        </p:nvSpPr>
        <p:spPr bwMode="auto">
          <a:xfrm>
            <a:off x="2967038" y="6027738"/>
            <a:ext cx="10668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Rockwell" panose="02060603020205020403" pitchFamily="18" charset="77"/>
                <a:ea typeface="ＭＳ Ｐゴシック" panose="020B0600070205080204" pitchFamily="34" charset="-128"/>
              </a:defRPr>
            </a:lvl1pPr>
            <a:lvl2pPr marL="742950" indent="-285750" eaLnBrk="0" hangingPunct="0">
              <a:defRPr sz="2400">
                <a:solidFill>
                  <a:schemeClr val="tx1"/>
                </a:solidFill>
                <a:latin typeface="Rockwell" panose="02060603020205020403" pitchFamily="18" charset="77"/>
                <a:ea typeface="ＭＳ Ｐゴシック" panose="020B0600070205080204" pitchFamily="34" charset="-128"/>
              </a:defRPr>
            </a:lvl2pPr>
            <a:lvl3pPr marL="1143000" indent="-228600" eaLnBrk="0" hangingPunct="0">
              <a:defRPr sz="2400">
                <a:solidFill>
                  <a:schemeClr val="tx1"/>
                </a:solidFill>
                <a:latin typeface="Rockwell" panose="02060603020205020403" pitchFamily="18" charset="77"/>
                <a:ea typeface="ＭＳ Ｐゴシック" panose="020B0600070205080204" pitchFamily="34" charset="-128"/>
              </a:defRPr>
            </a:lvl3pPr>
            <a:lvl4pPr marL="1600200" indent="-228600" eaLnBrk="0" hangingPunct="0">
              <a:defRPr sz="2400">
                <a:solidFill>
                  <a:schemeClr val="tx1"/>
                </a:solidFill>
                <a:latin typeface="Rockwell" panose="02060603020205020403" pitchFamily="18" charset="77"/>
                <a:ea typeface="ＭＳ Ｐゴシック" panose="020B0600070205080204" pitchFamily="34" charset="-128"/>
              </a:defRPr>
            </a:lvl4pPr>
            <a:lvl5pPr marL="2057400" indent="-228600" eaLnBrk="0" hangingPunct="0">
              <a:defRPr sz="2400">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9pPr>
          </a:lstStyle>
          <a:p>
            <a:pPr eaLnBrk="1" hangingPunct="1"/>
            <a:r>
              <a:rPr lang="fr-CH" altLang="fr-FR" sz="2000">
                <a:latin typeface="Cambria" panose="02040503050406030204" pitchFamily="18" charset="0"/>
              </a:rPr>
              <a:t>Roi d'Aï</a:t>
            </a:r>
            <a:endParaRPr lang="fr-FR" altLang="fr-FR" sz="2000">
              <a:latin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8" presetClass="entr" presetSubtype="12"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strips(downLeft)">
                                      <p:cBhvr>
                                        <p:cTn id="9" dur="2000"/>
                                        <p:tgtEl>
                                          <p:spTgt spid="10"/>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childTnLst>
                                </p:cTn>
                              </p:par>
                              <p:par>
                                <p:cTn id="20" presetID="18" presetClass="entr" presetSubtype="12"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strips(downLeft)">
                                      <p:cBhvr>
                                        <p:cTn id="22" dur="2000"/>
                                        <p:tgtEl>
                                          <p:spTgt spid="5"/>
                                        </p:tgtEl>
                                      </p:cBhvr>
                                    </p:animEffect>
                                  </p:childTnLst>
                                </p:cTn>
                              </p:par>
                              <p:par>
                                <p:cTn id="23" presetID="1" presetClass="entr" presetSubtype="0" fill="hold" grpId="1"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8" presetClass="entr" presetSubtype="12"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strips(downLeft)">
                                      <p:cBhvr>
                                        <p:cTn id="29" dur="2000"/>
                                        <p:tgtEl>
                                          <p:spTgt spid="17"/>
                                        </p:tgtEl>
                                      </p:cBhvr>
                                    </p:animEffect>
                                  </p:childTnLst>
                                </p:cTn>
                              </p:par>
                              <p:par>
                                <p:cTn id="30" presetID="1"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childTnLst>
                                </p:cTn>
                              </p:par>
                              <p:par>
                                <p:cTn id="32" presetID="18" presetClass="entr" presetSubtype="6"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strips(downRight)">
                                      <p:cBhvr>
                                        <p:cTn id="34" dur="2000"/>
                                        <p:tgtEl>
                                          <p:spTgt spid="22"/>
                                        </p:tgtEl>
                                      </p:cBhvr>
                                    </p:animEffect>
                                  </p:childTnLst>
                                </p:cTn>
                              </p:par>
                              <p:par>
                                <p:cTn id="35" presetID="18" presetClass="entr" presetSubtype="6"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strips(downRight)">
                                      <p:cBhvr>
                                        <p:cTn id="37" dur="2000"/>
                                        <p:tgtEl>
                                          <p:spTgt spid="20"/>
                                        </p:tgtEl>
                                      </p:cBhvr>
                                    </p:animEffect>
                                  </p:childTnLst>
                                </p:cTn>
                              </p:par>
                              <p:par>
                                <p:cTn id="38" presetID="1" presetClass="entr" presetSubtype="0"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animBg="1"/>
      <p:bldP spid="11" grpId="0"/>
      <p:bldP spid="12" grpId="0"/>
      <p:bldP spid="12" grpId="1"/>
      <p:bldP spid="13" grpId="0"/>
      <p:bldP spid="16"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86AA8964-7A6B-9247-B854-FA1BB55F4413}"/>
              </a:ext>
            </a:extLst>
          </p:cNvPr>
          <p:cNvSpPr>
            <a:spLocks noGrp="1"/>
          </p:cNvSpPr>
          <p:nvPr>
            <p:ph type="body" sz="quarter" idx="12"/>
          </p:nvPr>
        </p:nvSpPr>
        <p:spPr>
          <a:xfrm>
            <a:off x="161925" y="1066800"/>
            <a:ext cx="5607050" cy="4945063"/>
          </a:xfrm>
        </p:spPr>
        <p:txBody>
          <a:bodyPr wrap="square" lIns="91440" tIns="45720" rIns="91440" bIns="45720" numCol="1" anchor="t" anchorCtr="0" compatLnSpc="1">
            <a:prstTxWarp prst="textNoShape">
              <a:avLst/>
            </a:prstTxWarp>
          </a:bodyPr>
          <a:lstStyle/>
          <a:p>
            <a:r>
              <a:rPr lang="fr-CH" altLang="fr-FR">
                <a:solidFill>
                  <a:srgbClr val="404040"/>
                </a:solidFill>
                <a:latin typeface="Cambria" panose="02040503050406030204" pitchFamily="18" charset="0"/>
                <a:ea typeface="ＭＳ Ｐゴシック" panose="020B0600070205080204" pitchFamily="34" charset="-128"/>
              </a:rPr>
              <a:t>Moïse informe le peuple que c'est le moment de prendre possession de Canaan.</a:t>
            </a:r>
            <a:endParaRPr lang="fr-FR" altLang="fr-FR">
              <a:solidFill>
                <a:srgbClr val="404040"/>
              </a:solidFill>
              <a:latin typeface="Cambria" panose="02040503050406030204" pitchFamily="18" charset="0"/>
              <a:ea typeface="ＭＳ Ｐゴシック" panose="020B0600070205080204" pitchFamily="34" charset="-128"/>
            </a:endParaRPr>
          </a:p>
          <a:p>
            <a:pPr lvl="2"/>
            <a:r>
              <a:rPr lang="fr-FR" altLang="fr-FR">
                <a:latin typeface="Cambria" panose="02040503050406030204" pitchFamily="18" charset="0"/>
                <a:ea typeface="ＭＳ Ｐゴシック" panose="020B0600070205080204" pitchFamily="34" charset="-128"/>
              </a:rPr>
              <a:t>Vois, l'Eternel, ton Dieu, met le pays devant toi; monte, prends-en possession, comme te l'a dit l'Eternel, le Dieu de tes pères; ne crains point, et ne t'effraie point. Dt 1,21	</a:t>
            </a:r>
          </a:p>
          <a:p>
            <a:r>
              <a:rPr lang="fr-CH" altLang="fr-FR">
                <a:solidFill>
                  <a:srgbClr val="404040"/>
                </a:solidFill>
                <a:latin typeface="Cambria" panose="02040503050406030204" pitchFamily="18" charset="0"/>
                <a:ea typeface="ＭＳ Ｐゴシック" panose="020B0600070205080204" pitchFamily="34" charset="-128"/>
              </a:rPr>
              <a:t>Le peuple désire que des hommes reconnaissent tout d'abord le pays.</a:t>
            </a:r>
          </a:p>
          <a:p>
            <a:r>
              <a:rPr lang="fr-CH" altLang="fr-FR">
                <a:solidFill>
                  <a:srgbClr val="404040"/>
                </a:solidFill>
                <a:latin typeface="Cambria" panose="02040503050406030204" pitchFamily="18" charset="0"/>
                <a:ea typeface="ＭＳ Ｐゴシック" panose="020B0600070205080204" pitchFamily="34" charset="-128"/>
              </a:rPr>
              <a:t>Josué fait partie des 12 espions.</a:t>
            </a:r>
            <a:r>
              <a:rPr lang="fr-FR" altLang="fr-FR">
                <a:solidFill>
                  <a:srgbClr val="404040"/>
                </a:solidFill>
                <a:latin typeface="Cambria" panose="02040503050406030204" pitchFamily="18" charset="0"/>
                <a:ea typeface="ＭＳ Ｐゴシック" panose="020B0600070205080204" pitchFamily="34" charset="-128"/>
              </a:rPr>
              <a:t> </a:t>
            </a:r>
          </a:p>
          <a:p>
            <a:r>
              <a:rPr lang="fr-CH" altLang="fr-FR">
                <a:solidFill>
                  <a:srgbClr val="404040"/>
                </a:solidFill>
                <a:latin typeface="Cambria" panose="02040503050406030204" pitchFamily="18" charset="0"/>
                <a:ea typeface="ＭＳ Ｐゴシック" panose="020B0600070205080204" pitchFamily="34" charset="-128"/>
              </a:rPr>
              <a:t> </a:t>
            </a:r>
          </a:p>
        </p:txBody>
      </p:sp>
      <p:sp>
        <p:nvSpPr>
          <p:cNvPr id="33794" name="Titre 4">
            <a:extLst>
              <a:ext uri="{FF2B5EF4-FFF2-40B4-BE49-F238E27FC236}">
                <a16:creationId xmlns:a16="http://schemas.microsoft.com/office/drawing/2014/main" id="{1C9B19C0-F5F7-9C48-8846-7D9636FE9AFF}"/>
              </a:ext>
            </a:extLst>
          </p:cNvPr>
          <p:cNvSpPr>
            <a:spLocks noGrp="1"/>
          </p:cNvSpPr>
          <p:nvPr>
            <p:ph type="title"/>
          </p:nvPr>
        </p:nvSpPr>
        <p:spPr bwMode="auto">
          <a:xfrm>
            <a:off x="68263" y="217488"/>
            <a:ext cx="5153025" cy="563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r>
              <a:rPr lang="fr-CH" altLang="fr-FR">
                <a:ea typeface="ＭＳ Ｐゴシック" panose="020B0600070205080204" pitchFamily="34" charset="-128"/>
              </a:rPr>
              <a:t>La reconnaissance de Canaan</a:t>
            </a:r>
            <a:endParaRPr lang="fr-FR" altLang="fr-FR">
              <a:ea typeface="ＭＳ Ｐゴシック" panose="020B0600070205080204" pitchFamily="34" charset="-128"/>
            </a:endParaRPr>
          </a:p>
        </p:txBody>
      </p:sp>
      <p:pic>
        <p:nvPicPr>
          <p:cNvPr id="8" name="Picture 5" descr="Tsiklag (Tel Sera) vue de l'est">
            <a:extLst>
              <a:ext uri="{FF2B5EF4-FFF2-40B4-BE49-F238E27FC236}">
                <a16:creationId xmlns:a16="http://schemas.microsoft.com/office/drawing/2014/main" id="{0599743E-C702-7946-A833-0CAC43ACCE05}"/>
              </a:ext>
            </a:extLst>
          </p:cNvPr>
          <p:cNvPicPr>
            <a:picLocks noGrp="1" noChangeArrowheads="1"/>
          </p:cNvPicPr>
          <p:nvPr>
            <p:ph type="pic" sz="quarter" idx="13"/>
          </p:nvPr>
        </p:nvPicPr>
        <p:blipFill>
          <a:blip r:embed="rId2" cstate="print">
            <a:extLst>
              <a:ext uri="{28A0092B-C50C-407E-A947-70E740481C1C}">
                <a14:useLocalDpi xmlns:a14="http://schemas.microsoft.com/office/drawing/2010/main"/>
              </a:ext>
            </a:extLst>
          </a:blip>
          <a:srcRect/>
          <a:stretch>
            <a:fillRect/>
          </a:stretch>
        </p:blipFill>
        <p:spPr bwMode="auto">
          <a:solidFill>
            <a:srgbClr val="FFFFFF">
              <a:shade val="85000"/>
            </a:srgbClr>
          </a:solidFill>
          <a:ln>
            <a:miter lim="800000"/>
            <a:headEnd/>
            <a:tailEnd/>
          </a:ln>
          <a:scene3d>
            <a:camera prst="orthographicFront"/>
            <a:lightRig rig="twoPt" dir="t">
              <a:rot lat="0" lon="0" rev="7200000"/>
            </a:lightRig>
          </a:scene3d>
          <a:sp3d>
            <a:bevelT w="25400" h="19050"/>
            <a:contourClr>
              <a:srgbClr val="FFFFFF"/>
            </a:contourClr>
          </a:sp3d>
          <a:extLst/>
        </p:spPr>
      </p:pic>
      <p:sp>
        <p:nvSpPr>
          <p:cNvPr id="9" name="Text Box 13">
            <a:extLst>
              <a:ext uri="{FF2B5EF4-FFF2-40B4-BE49-F238E27FC236}">
                <a16:creationId xmlns:a16="http://schemas.microsoft.com/office/drawing/2014/main" id="{53C9DA96-3917-FD44-A807-F5D322F1AA58}"/>
              </a:ext>
            </a:extLst>
          </p:cNvPr>
          <p:cNvSpPr txBox="1">
            <a:spLocks noChangeArrowheads="1"/>
          </p:cNvSpPr>
          <p:nvPr/>
        </p:nvSpPr>
        <p:spPr bwMode="auto">
          <a:xfrm>
            <a:off x="8593138" y="5959475"/>
            <a:ext cx="550862"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defRPr/>
            </a:pPr>
            <a:r>
              <a:rPr lang="fr-CH" sz="1200" dirty="0">
                <a:solidFill>
                  <a:srgbClr val="4D4D4D"/>
                </a:solidFill>
                <a:latin typeface="+mj-lt"/>
              </a:rPr>
              <a:t>PL</a:t>
            </a:r>
            <a:endParaRPr lang="fr-FR" sz="1200" dirty="0">
              <a:solidFill>
                <a:srgbClr val="4D4D4D"/>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D9E4E5D7-806A-D449-BE3D-580ED6E5540F}"/>
              </a:ext>
            </a:extLst>
          </p:cNvPr>
          <p:cNvSpPr>
            <a:spLocks noGrp="1"/>
          </p:cNvSpPr>
          <p:nvPr>
            <p:ph type="body" sz="quarter" idx="12"/>
          </p:nvPr>
        </p:nvSpPr>
        <p:spPr>
          <a:xfrm>
            <a:off x="161925" y="1066800"/>
            <a:ext cx="5607050" cy="4945063"/>
          </a:xfrm>
        </p:spPr>
        <p:txBody>
          <a:bodyPr wrap="square" lIns="91440" tIns="45720" rIns="91440" bIns="45720" numCol="1" anchor="t" anchorCtr="0" compatLnSpc="1">
            <a:prstTxWarp prst="textNoShape">
              <a:avLst/>
            </a:prstTxWarp>
          </a:bodyPr>
          <a:lstStyle/>
          <a:p>
            <a:r>
              <a:rPr lang="fr-CH" altLang="fr-FR">
                <a:solidFill>
                  <a:srgbClr val="404040"/>
                </a:solidFill>
                <a:latin typeface="Cambria" panose="02040503050406030204" pitchFamily="18" charset="0"/>
                <a:ea typeface="ＭＳ Ｐゴシック" panose="020B0600070205080204" pitchFamily="34" charset="-128"/>
              </a:rPr>
              <a:t>A ce moment, les hommes en embuscade sortent du lieu où ils sont cachés, pénètrent dans la ville et y mettent le feu. </a:t>
            </a:r>
          </a:p>
          <a:p>
            <a:r>
              <a:rPr lang="fr-CH" altLang="fr-FR">
                <a:solidFill>
                  <a:srgbClr val="404040"/>
                </a:solidFill>
                <a:latin typeface="Cambria" panose="02040503050406030204" pitchFamily="18" charset="0"/>
                <a:ea typeface="ＭＳ Ｐゴシック" panose="020B0600070205080204" pitchFamily="34" charset="-128"/>
              </a:rPr>
              <a:t>Voyant la fumée de la ville, les gens d'Aï veulent s'échapper. </a:t>
            </a:r>
          </a:p>
          <a:p>
            <a:r>
              <a:rPr lang="fr-CH" altLang="fr-FR">
                <a:solidFill>
                  <a:srgbClr val="404040"/>
                </a:solidFill>
                <a:latin typeface="Cambria" panose="02040503050406030204" pitchFamily="18" charset="0"/>
                <a:ea typeface="ＭＳ Ｐゴシック" panose="020B0600070205080204" pitchFamily="34" charset="-128"/>
              </a:rPr>
              <a:t>Les soldats d’Israël les entourent de toutes parts et les tuent tous.</a:t>
            </a:r>
            <a:endParaRPr lang="fr-FR" altLang="fr-FR">
              <a:solidFill>
                <a:srgbClr val="404040"/>
              </a:solidFill>
              <a:latin typeface="Cambria" panose="02040503050406030204" pitchFamily="18" charset="0"/>
              <a:ea typeface="ＭＳ Ｐゴシック" panose="020B0600070205080204" pitchFamily="34" charset="-128"/>
            </a:endParaRPr>
          </a:p>
        </p:txBody>
      </p:sp>
      <p:pic>
        <p:nvPicPr>
          <p:cNvPr id="89090" name="Espace réservé pour une image  11">
            <a:extLst>
              <a:ext uri="{FF2B5EF4-FFF2-40B4-BE49-F238E27FC236}">
                <a16:creationId xmlns:a16="http://schemas.microsoft.com/office/drawing/2014/main" id="{82BA8FB5-7D50-B446-B5A2-0455E845B3A4}"/>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bwMode="auto">
          <a:xfrm>
            <a:off x="5957888" y="1066800"/>
            <a:ext cx="2987675" cy="4945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6">
            <a:extLst>
              <a:ext uri="{FF2B5EF4-FFF2-40B4-BE49-F238E27FC236}">
                <a16:creationId xmlns:a16="http://schemas.microsoft.com/office/drawing/2014/main" id="{97EC1262-FE4E-8445-8751-295ECBEA5191}"/>
              </a:ext>
            </a:extLst>
          </p:cNvPr>
          <p:cNvSpPr>
            <a:spLocks noChangeArrowheads="1"/>
          </p:cNvSpPr>
          <p:nvPr/>
        </p:nvSpPr>
        <p:spPr bwMode="auto">
          <a:xfrm>
            <a:off x="657225" y="5116513"/>
            <a:ext cx="706438" cy="666750"/>
          </a:xfrm>
          <a:prstGeom prst="ellipse">
            <a:avLst/>
          </a:prstGeom>
          <a:solidFill>
            <a:srgbClr val="808080"/>
          </a:solidFill>
          <a:ln w="9525">
            <a:solidFill>
              <a:srgbClr val="3599D9"/>
            </a:solidFill>
            <a:round/>
            <a:headEnd/>
            <a:tailEnd/>
          </a:ln>
        </p:spPr>
        <p:txBody>
          <a:bodyPr wrap="none" anchor="ctr"/>
          <a:lstStyle/>
          <a:p>
            <a:pPr>
              <a:defRPr/>
            </a:pPr>
            <a:endParaRPr lang="fr-CH" sz="1800">
              <a:latin typeface="+mj-lt"/>
              <a:ea typeface="ＭＳ Ｐゴシック" charset="0"/>
              <a:cs typeface="ＭＳ Ｐゴシック" charset="0"/>
            </a:endParaRPr>
          </a:p>
        </p:txBody>
      </p:sp>
      <p:sp>
        <p:nvSpPr>
          <p:cNvPr id="5" name="Line 8">
            <a:extLst>
              <a:ext uri="{FF2B5EF4-FFF2-40B4-BE49-F238E27FC236}">
                <a16:creationId xmlns:a16="http://schemas.microsoft.com/office/drawing/2014/main" id="{B42A9B00-E2E3-8943-9BBC-BEAB0A558C69}"/>
              </a:ext>
            </a:extLst>
          </p:cNvPr>
          <p:cNvSpPr>
            <a:spLocks noChangeShapeType="1"/>
          </p:cNvSpPr>
          <p:nvPr/>
        </p:nvSpPr>
        <p:spPr bwMode="auto">
          <a:xfrm flipH="1">
            <a:off x="2636838" y="5405438"/>
            <a:ext cx="1728787" cy="0"/>
          </a:xfrm>
          <a:prstGeom prst="line">
            <a:avLst/>
          </a:prstGeom>
          <a:noFill/>
          <a:ln w="63500">
            <a:solidFill>
              <a:srgbClr val="3599D9"/>
            </a:solidFill>
            <a:prstDash val="sysDot"/>
            <a:round/>
            <a:headEnd type="triangle" w="med" len="med"/>
            <a:tailEnd/>
          </a:ln>
          <a:extLst>
            <a:ext uri="{909E8E84-426E-40dd-AFC4-6F175D3DCCD1}">
              <a14:hiddenFill xmlns:a14="http://schemas.microsoft.com/office/drawing/2010/main" xmlns="">
                <a:noFill/>
              </a14:hiddenFill>
            </a:ext>
          </a:extLst>
        </p:spPr>
        <p:txBody>
          <a:bodyPr/>
          <a:lstStyle/>
          <a:p>
            <a:pPr>
              <a:defRPr/>
            </a:pPr>
            <a:endParaRPr lang="fr-FR" sz="1800">
              <a:latin typeface="+mj-lt"/>
              <a:ea typeface="ＭＳ Ｐゴシック" charset="0"/>
              <a:cs typeface="ＭＳ Ｐゴシック" charset="0"/>
            </a:endParaRPr>
          </a:p>
        </p:txBody>
      </p:sp>
      <p:sp>
        <p:nvSpPr>
          <p:cNvPr id="7" name="Text Box 9">
            <a:extLst>
              <a:ext uri="{FF2B5EF4-FFF2-40B4-BE49-F238E27FC236}">
                <a16:creationId xmlns:a16="http://schemas.microsoft.com/office/drawing/2014/main" id="{A581D91A-78BD-E74F-8567-5ED23BCA83D3}"/>
              </a:ext>
            </a:extLst>
          </p:cNvPr>
          <p:cNvSpPr txBox="1">
            <a:spLocks noChangeArrowheads="1"/>
          </p:cNvSpPr>
          <p:nvPr/>
        </p:nvSpPr>
        <p:spPr bwMode="auto">
          <a:xfrm>
            <a:off x="2578100" y="4918075"/>
            <a:ext cx="2228850" cy="396875"/>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eaLnBrk="0" hangingPunct="0">
              <a:defRPr sz="2400">
                <a:solidFill>
                  <a:schemeClr val="tx1"/>
                </a:solidFill>
                <a:latin typeface="Rockwell" panose="02060603020205020403" pitchFamily="18" charset="77"/>
                <a:ea typeface="ＭＳ Ｐゴシック" panose="020B0600070205080204" pitchFamily="34" charset="-128"/>
              </a:defRPr>
            </a:lvl1pPr>
            <a:lvl2pPr marL="742950" indent="-285750" eaLnBrk="0" hangingPunct="0">
              <a:defRPr sz="2400">
                <a:solidFill>
                  <a:schemeClr val="tx1"/>
                </a:solidFill>
                <a:latin typeface="Rockwell" panose="02060603020205020403" pitchFamily="18" charset="77"/>
                <a:ea typeface="ＭＳ Ｐゴシック" panose="020B0600070205080204" pitchFamily="34" charset="-128"/>
              </a:defRPr>
            </a:lvl2pPr>
            <a:lvl3pPr marL="1143000" indent="-228600" eaLnBrk="0" hangingPunct="0">
              <a:defRPr sz="2400">
                <a:solidFill>
                  <a:schemeClr val="tx1"/>
                </a:solidFill>
                <a:latin typeface="Rockwell" panose="02060603020205020403" pitchFamily="18" charset="77"/>
                <a:ea typeface="ＭＳ Ｐゴシック" panose="020B0600070205080204" pitchFamily="34" charset="-128"/>
              </a:defRPr>
            </a:lvl3pPr>
            <a:lvl4pPr marL="1600200" indent="-228600" eaLnBrk="0" hangingPunct="0">
              <a:defRPr sz="2400">
                <a:solidFill>
                  <a:schemeClr val="tx1"/>
                </a:solidFill>
                <a:latin typeface="Rockwell" panose="02060603020205020403" pitchFamily="18" charset="77"/>
                <a:ea typeface="ＭＳ Ｐゴシック" panose="020B0600070205080204" pitchFamily="34" charset="-128"/>
              </a:defRPr>
            </a:lvl4pPr>
            <a:lvl5pPr marL="2057400" indent="-228600" eaLnBrk="0" hangingPunct="0">
              <a:defRPr sz="2400">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9pPr>
          </a:lstStyle>
          <a:p>
            <a:pPr eaLnBrk="1" hangingPunct="1"/>
            <a:r>
              <a:rPr lang="fr-CH" altLang="fr-FR" sz="2000">
                <a:latin typeface="Cambria" panose="02040503050406030204" pitchFamily="18" charset="0"/>
              </a:rPr>
              <a:t>Fuite armée Israël</a:t>
            </a:r>
            <a:endParaRPr lang="fr-FR" altLang="fr-FR" sz="2000">
              <a:latin typeface="Cambria" panose="02040503050406030204" pitchFamily="18" charset="0"/>
            </a:endParaRPr>
          </a:p>
        </p:txBody>
      </p:sp>
      <p:sp>
        <p:nvSpPr>
          <p:cNvPr id="8" name="Line 10">
            <a:extLst>
              <a:ext uri="{FF2B5EF4-FFF2-40B4-BE49-F238E27FC236}">
                <a16:creationId xmlns:a16="http://schemas.microsoft.com/office/drawing/2014/main" id="{59CE6968-844A-C247-B226-2A3717A5A3B5}"/>
              </a:ext>
            </a:extLst>
          </p:cNvPr>
          <p:cNvSpPr>
            <a:spLocks noChangeShapeType="1"/>
          </p:cNvSpPr>
          <p:nvPr/>
        </p:nvSpPr>
        <p:spPr bwMode="auto">
          <a:xfrm flipH="1">
            <a:off x="1376363" y="5405438"/>
            <a:ext cx="1157287" cy="15875"/>
          </a:xfrm>
          <a:prstGeom prst="line">
            <a:avLst/>
          </a:prstGeom>
          <a:noFill/>
          <a:ln w="63500">
            <a:solidFill>
              <a:srgbClr val="3599D9"/>
            </a:solidFill>
            <a:round/>
            <a:headEnd type="triangle" w="med" len="med"/>
            <a:tailEnd/>
          </a:ln>
          <a:extLst>
            <a:ext uri="{909E8E84-426E-40dd-AFC4-6F175D3DCCD1}">
              <a14:hiddenFill xmlns:a14="http://schemas.microsoft.com/office/drawing/2010/main" xmlns="">
                <a:noFill/>
              </a14:hiddenFill>
            </a:ext>
          </a:extLst>
        </p:spPr>
        <p:txBody>
          <a:bodyPr/>
          <a:lstStyle/>
          <a:p>
            <a:pPr>
              <a:defRPr/>
            </a:pPr>
            <a:endParaRPr lang="fr-FR" sz="1800">
              <a:latin typeface="+mj-lt"/>
              <a:ea typeface="ＭＳ Ｐゴシック" charset="0"/>
              <a:cs typeface="ＭＳ Ｐゴシック" charset="0"/>
            </a:endParaRPr>
          </a:p>
        </p:txBody>
      </p:sp>
      <p:sp>
        <p:nvSpPr>
          <p:cNvPr id="9" name="Text Box 11">
            <a:extLst>
              <a:ext uri="{FF2B5EF4-FFF2-40B4-BE49-F238E27FC236}">
                <a16:creationId xmlns:a16="http://schemas.microsoft.com/office/drawing/2014/main" id="{D9F9DB46-BEBE-DE43-81F3-9C814724BA95}"/>
              </a:ext>
            </a:extLst>
          </p:cNvPr>
          <p:cNvSpPr txBox="1">
            <a:spLocks noChangeArrowheads="1"/>
          </p:cNvSpPr>
          <p:nvPr/>
        </p:nvSpPr>
        <p:spPr bwMode="auto">
          <a:xfrm>
            <a:off x="1420813" y="5454650"/>
            <a:ext cx="1066800" cy="396875"/>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eaLnBrk="0" hangingPunct="0">
              <a:defRPr sz="2400">
                <a:solidFill>
                  <a:schemeClr val="tx1"/>
                </a:solidFill>
                <a:latin typeface="Rockwell" panose="02060603020205020403" pitchFamily="18" charset="77"/>
                <a:ea typeface="ＭＳ Ｐゴシック" panose="020B0600070205080204" pitchFamily="34" charset="-128"/>
              </a:defRPr>
            </a:lvl1pPr>
            <a:lvl2pPr marL="742950" indent="-285750" eaLnBrk="0" hangingPunct="0">
              <a:defRPr sz="2400">
                <a:solidFill>
                  <a:schemeClr val="tx1"/>
                </a:solidFill>
                <a:latin typeface="Rockwell" panose="02060603020205020403" pitchFamily="18" charset="77"/>
                <a:ea typeface="ＭＳ Ｐゴシック" panose="020B0600070205080204" pitchFamily="34" charset="-128"/>
              </a:defRPr>
            </a:lvl2pPr>
            <a:lvl3pPr marL="1143000" indent="-228600" eaLnBrk="0" hangingPunct="0">
              <a:defRPr sz="2400">
                <a:solidFill>
                  <a:schemeClr val="tx1"/>
                </a:solidFill>
                <a:latin typeface="Rockwell" panose="02060603020205020403" pitchFamily="18" charset="77"/>
                <a:ea typeface="ＭＳ Ｐゴシック" panose="020B0600070205080204" pitchFamily="34" charset="-128"/>
              </a:defRPr>
            </a:lvl3pPr>
            <a:lvl4pPr marL="1600200" indent="-228600" eaLnBrk="0" hangingPunct="0">
              <a:defRPr sz="2400">
                <a:solidFill>
                  <a:schemeClr val="tx1"/>
                </a:solidFill>
                <a:latin typeface="Rockwell" panose="02060603020205020403" pitchFamily="18" charset="77"/>
                <a:ea typeface="ＭＳ Ｐゴシック" panose="020B0600070205080204" pitchFamily="34" charset="-128"/>
              </a:defRPr>
            </a:lvl4pPr>
            <a:lvl5pPr marL="2057400" indent="-228600" eaLnBrk="0" hangingPunct="0">
              <a:defRPr sz="2400">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9pPr>
          </a:lstStyle>
          <a:p>
            <a:pPr eaLnBrk="1" hangingPunct="1"/>
            <a:r>
              <a:rPr lang="fr-CH" altLang="fr-FR" sz="2000">
                <a:latin typeface="Cambria" panose="02040503050406030204" pitchFamily="18" charset="0"/>
              </a:rPr>
              <a:t>Roi d'Aï</a:t>
            </a:r>
            <a:endParaRPr lang="fr-FR" altLang="fr-FR" sz="2000">
              <a:latin typeface="Cambria" panose="02040503050406030204" pitchFamily="18" charset="0"/>
            </a:endParaRPr>
          </a:p>
        </p:txBody>
      </p:sp>
      <p:sp>
        <p:nvSpPr>
          <p:cNvPr id="10" name="Freeform 14">
            <a:extLst>
              <a:ext uri="{FF2B5EF4-FFF2-40B4-BE49-F238E27FC236}">
                <a16:creationId xmlns:a16="http://schemas.microsoft.com/office/drawing/2014/main" id="{B229ACA4-519F-4E46-B8EE-43DE4A62F941}"/>
              </a:ext>
            </a:extLst>
          </p:cNvPr>
          <p:cNvSpPr>
            <a:spLocks/>
          </p:cNvSpPr>
          <p:nvPr/>
        </p:nvSpPr>
        <p:spPr bwMode="auto">
          <a:xfrm>
            <a:off x="4454525" y="5421313"/>
            <a:ext cx="1125538" cy="180975"/>
          </a:xfrm>
          <a:custGeom>
            <a:avLst/>
            <a:gdLst>
              <a:gd name="T0" fmla="*/ 0 w 992"/>
              <a:gd name="T1" fmla="*/ 2147483647 h 179"/>
              <a:gd name="T2" fmla="*/ 2147483647 w 992"/>
              <a:gd name="T3" fmla="*/ 2147483647 h 179"/>
              <a:gd name="T4" fmla="*/ 2147483647 w 992"/>
              <a:gd name="T5" fmla="*/ 2147483647 h 179"/>
              <a:gd name="T6" fmla="*/ 2147483647 w 992"/>
              <a:gd name="T7" fmla="*/ 2147483647 h 179"/>
              <a:gd name="T8" fmla="*/ 0 60000 65536"/>
              <a:gd name="T9" fmla="*/ 0 60000 65536"/>
              <a:gd name="T10" fmla="*/ 0 60000 65536"/>
              <a:gd name="T11" fmla="*/ 0 60000 65536"/>
              <a:gd name="T12" fmla="*/ 0 w 992"/>
              <a:gd name="T13" fmla="*/ 0 h 179"/>
              <a:gd name="T14" fmla="*/ 992 w 992"/>
              <a:gd name="T15" fmla="*/ 179 h 179"/>
            </a:gdLst>
            <a:ahLst/>
            <a:cxnLst>
              <a:cxn ang="T8">
                <a:pos x="T0" y="T1"/>
              </a:cxn>
              <a:cxn ang="T9">
                <a:pos x="T2" y="T3"/>
              </a:cxn>
              <a:cxn ang="T10">
                <a:pos x="T4" y="T5"/>
              </a:cxn>
              <a:cxn ang="T11">
                <a:pos x="T6" y="T7"/>
              </a:cxn>
            </a:cxnLst>
            <a:rect l="T12" t="T13" r="T14" b="T15"/>
            <a:pathLst>
              <a:path w="992" h="179">
                <a:moveTo>
                  <a:pt x="0" y="9"/>
                </a:moveTo>
                <a:cubicBezTo>
                  <a:pt x="330" y="4"/>
                  <a:pt x="661" y="0"/>
                  <a:pt x="822" y="9"/>
                </a:cubicBezTo>
                <a:cubicBezTo>
                  <a:pt x="983" y="18"/>
                  <a:pt x="936" y="37"/>
                  <a:pt x="964" y="65"/>
                </a:cubicBezTo>
                <a:cubicBezTo>
                  <a:pt x="992" y="93"/>
                  <a:pt x="987" y="165"/>
                  <a:pt x="992" y="179"/>
                </a:cubicBezTo>
              </a:path>
            </a:pathLst>
          </a:custGeom>
          <a:noFill/>
          <a:ln w="63500">
            <a:solidFill>
              <a:srgbClr val="3599D9"/>
            </a:solidFill>
            <a:round/>
            <a:headEnd/>
            <a:tailEnd/>
          </a:ln>
          <a:extLst>
            <a:ext uri="{909E8E84-426E-40dd-AFC4-6F175D3DCCD1}">
              <a14:hiddenFill xmlns:a14="http://schemas.microsoft.com/office/drawing/2010/main" xmlns="">
                <a:solidFill>
                  <a:srgbClr val="FFFFFF"/>
                </a:solidFill>
              </a14:hiddenFill>
            </a:ext>
          </a:extLst>
        </p:spPr>
        <p:txBody>
          <a:bodyPr/>
          <a:lstStyle/>
          <a:p>
            <a:pPr>
              <a:defRPr/>
            </a:pPr>
            <a:endParaRPr lang="fr-FR" sz="1800">
              <a:latin typeface="+mj-lt"/>
              <a:ea typeface="ＭＳ Ｐゴシック" charset="0"/>
              <a:cs typeface="ＭＳ Ｐゴシック" charset="0"/>
            </a:endParaRPr>
          </a:p>
        </p:txBody>
      </p:sp>
      <p:sp>
        <p:nvSpPr>
          <p:cNvPr id="11" name="Freeform 15">
            <a:extLst>
              <a:ext uri="{FF2B5EF4-FFF2-40B4-BE49-F238E27FC236}">
                <a16:creationId xmlns:a16="http://schemas.microsoft.com/office/drawing/2014/main" id="{138F5921-2F86-0D48-ADD4-B15BE1AB40D8}"/>
              </a:ext>
            </a:extLst>
          </p:cNvPr>
          <p:cNvSpPr>
            <a:spLocks/>
          </p:cNvSpPr>
          <p:nvPr/>
        </p:nvSpPr>
        <p:spPr bwMode="auto">
          <a:xfrm>
            <a:off x="3375025" y="5602288"/>
            <a:ext cx="2205038" cy="179387"/>
          </a:xfrm>
          <a:custGeom>
            <a:avLst/>
            <a:gdLst>
              <a:gd name="T0" fmla="*/ 2147483647 w 1389"/>
              <a:gd name="T1" fmla="*/ 0 h 207"/>
              <a:gd name="T2" fmla="*/ 2147483647 w 1389"/>
              <a:gd name="T3" fmla="*/ 2147483647 h 207"/>
              <a:gd name="T4" fmla="*/ 2147483647 w 1389"/>
              <a:gd name="T5" fmla="*/ 2147483647 h 207"/>
              <a:gd name="T6" fmla="*/ 2147483647 w 1389"/>
              <a:gd name="T7" fmla="*/ 2147483647 h 207"/>
              <a:gd name="T8" fmla="*/ 2147483647 w 1389"/>
              <a:gd name="T9" fmla="*/ 2147483647 h 207"/>
              <a:gd name="T10" fmla="*/ 2147483647 w 1389"/>
              <a:gd name="T11" fmla="*/ 2147483647 h 207"/>
              <a:gd name="T12" fmla="*/ 0 w 1389"/>
              <a:gd name="T13" fmla="*/ 2147483647 h 207"/>
              <a:gd name="T14" fmla="*/ 0 60000 65536"/>
              <a:gd name="T15" fmla="*/ 0 60000 65536"/>
              <a:gd name="T16" fmla="*/ 0 60000 65536"/>
              <a:gd name="T17" fmla="*/ 0 60000 65536"/>
              <a:gd name="T18" fmla="*/ 0 60000 65536"/>
              <a:gd name="T19" fmla="*/ 0 60000 65536"/>
              <a:gd name="T20" fmla="*/ 0 60000 65536"/>
              <a:gd name="T21" fmla="*/ 0 w 1389"/>
              <a:gd name="T22" fmla="*/ 0 h 207"/>
              <a:gd name="T23" fmla="*/ 1389 w 1389"/>
              <a:gd name="T24" fmla="*/ 207 h 2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89" h="207">
                <a:moveTo>
                  <a:pt x="1389" y="0"/>
                </a:moveTo>
                <a:cubicBezTo>
                  <a:pt x="1374" y="54"/>
                  <a:pt x="1360" y="109"/>
                  <a:pt x="1332" y="142"/>
                </a:cubicBezTo>
                <a:cubicBezTo>
                  <a:pt x="1304" y="175"/>
                  <a:pt x="1256" y="189"/>
                  <a:pt x="1219" y="198"/>
                </a:cubicBezTo>
                <a:cubicBezTo>
                  <a:pt x="1182" y="207"/>
                  <a:pt x="1134" y="198"/>
                  <a:pt x="1106" y="198"/>
                </a:cubicBezTo>
                <a:cubicBezTo>
                  <a:pt x="1078" y="198"/>
                  <a:pt x="1068" y="198"/>
                  <a:pt x="1049" y="198"/>
                </a:cubicBezTo>
                <a:cubicBezTo>
                  <a:pt x="1030" y="198"/>
                  <a:pt x="1167" y="198"/>
                  <a:pt x="992" y="198"/>
                </a:cubicBezTo>
                <a:cubicBezTo>
                  <a:pt x="817" y="198"/>
                  <a:pt x="165" y="198"/>
                  <a:pt x="0" y="198"/>
                </a:cubicBezTo>
              </a:path>
            </a:pathLst>
          </a:custGeom>
          <a:noFill/>
          <a:ln w="63500">
            <a:solidFill>
              <a:srgbClr val="3599D9"/>
            </a:solidFill>
            <a:round/>
            <a:headEnd/>
            <a:tailEnd type="triangle" w="med" len="med"/>
          </a:ln>
          <a:extLst>
            <a:ext uri="{909E8E84-426E-40dd-AFC4-6F175D3DCCD1}">
              <a14:hiddenFill xmlns:a14="http://schemas.microsoft.com/office/drawing/2010/main" xmlns="">
                <a:solidFill>
                  <a:srgbClr val="FFFFFF"/>
                </a:solidFill>
              </a14:hiddenFill>
            </a:ext>
          </a:extLst>
        </p:spPr>
        <p:txBody>
          <a:bodyPr/>
          <a:lstStyle/>
          <a:p>
            <a:pPr>
              <a:defRPr/>
            </a:pPr>
            <a:endParaRPr lang="fr-FR" sz="1800">
              <a:latin typeface="+mj-lt"/>
              <a:ea typeface="ＭＳ Ｐゴシック" charset="0"/>
              <a:cs typeface="ＭＳ Ｐゴシック" charset="0"/>
            </a:endParaRPr>
          </a:p>
        </p:txBody>
      </p:sp>
      <p:sp>
        <p:nvSpPr>
          <p:cNvPr id="13" name="Text Box 4">
            <a:extLst>
              <a:ext uri="{FF2B5EF4-FFF2-40B4-BE49-F238E27FC236}">
                <a16:creationId xmlns:a16="http://schemas.microsoft.com/office/drawing/2014/main" id="{01A1D2B1-425F-9345-92A2-F2945C2D1A02}"/>
              </a:ext>
            </a:extLst>
          </p:cNvPr>
          <p:cNvSpPr txBox="1">
            <a:spLocks noChangeArrowheads="1"/>
          </p:cNvSpPr>
          <p:nvPr/>
        </p:nvSpPr>
        <p:spPr bwMode="auto">
          <a:xfrm>
            <a:off x="822325" y="5216525"/>
            <a:ext cx="4238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Rockwell" panose="02060603020205020403" pitchFamily="18" charset="77"/>
                <a:ea typeface="ＭＳ Ｐゴシック" panose="020B0600070205080204" pitchFamily="34" charset="-128"/>
              </a:defRPr>
            </a:lvl1pPr>
            <a:lvl2pPr marL="742950" indent="-285750" eaLnBrk="0" hangingPunct="0">
              <a:defRPr sz="2400">
                <a:solidFill>
                  <a:schemeClr val="tx1"/>
                </a:solidFill>
                <a:latin typeface="Rockwell" panose="02060603020205020403" pitchFamily="18" charset="77"/>
                <a:ea typeface="ＭＳ Ｐゴシック" panose="020B0600070205080204" pitchFamily="34" charset="-128"/>
              </a:defRPr>
            </a:lvl2pPr>
            <a:lvl3pPr marL="1143000" indent="-228600" eaLnBrk="0" hangingPunct="0">
              <a:defRPr sz="2400">
                <a:solidFill>
                  <a:schemeClr val="tx1"/>
                </a:solidFill>
                <a:latin typeface="Rockwell" panose="02060603020205020403" pitchFamily="18" charset="77"/>
                <a:ea typeface="ＭＳ Ｐゴシック" panose="020B0600070205080204" pitchFamily="34" charset="-128"/>
              </a:defRPr>
            </a:lvl3pPr>
            <a:lvl4pPr marL="1600200" indent="-228600" eaLnBrk="0" hangingPunct="0">
              <a:defRPr sz="2400">
                <a:solidFill>
                  <a:schemeClr val="tx1"/>
                </a:solidFill>
                <a:latin typeface="Rockwell" panose="02060603020205020403" pitchFamily="18" charset="77"/>
                <a:ea typeface="ＭＳ Ｐゴシック" panose="020B0600070205080204" pitchFamily="34" charset="-128"/>
              </a:defRPr>
            </a:lvl4pPr>
            <a:lvl5pPr marL="2057400" indent="-228600" eaLnBrk="0" hangingPunct="0">
              <a:defRPr sz="2400">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9pPr>
          </a:lstStyle>
          <a:p>
            <a:pPr eaLnBrk="1" hangingPunct="1"/>
            <a:r>
              <a:rPr lang="fr-CH" altLang="fr-FR" sz="2000">
                <a:latin typeface="Cambria" panose="02040503050406030204" pitchFamily="18" charset="0"/>
              </a:rPr>
              <a:t>Aï</a:t>
            </a:r>
            <a:endParaRPr lang="fr-FR" altLang="fr-FR" sz="2000">
              <a:latin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par>
                          <p:cTn id="15" fill="hold" nodeType="afterGroup">
                            <p:stCondLst>
                              <p:cond delay="0"/>
                            </p:stCondLst>
                            <p:childTnLst>
                              <p:par>
                                <p:cTn id="16" presetID="18" presetClass="entr" presetSubtype="6"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strips(downRight)">
                                      <p:cBhvr>
                                        <p:cTn id="18" dur="2000"/>
                                        <p:tgtEl>
                                          <p:spTgt spid="10"/>
                                        </p:tgtEl>
                                      </p:cBhvr>
                                    </p:animEffect>
                                  </p:childTnLst>
                                </p:cTn>
                              </p:par>
                            </p:childTnLst>
                          </p:cTn>
                        </p:par>
                        <p:par>
                          <p:cTn id="19" fill="hold" nodeType="afterGroup">
                            <p:stCondLst>
                              <p:cond delay="2000"/>
                            </p:stCondLst>
                            <p:childTnLst>
                              <p:par>
                                <p:cTn id="20" presetID="18" presetClass="entr" presetSubtype="12"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strips(downLeft)">
                                      <p:cBhvr>
                                        <p:cTn id="2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9"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26086A68-A64C-5648-A908-67B3A25D2B43}"/>
              </a:ext>
            </a:extLst>
          </p:cNvPr>
          <p:cNvSpPr>
            <a:spLocks noGrp="1"/>
          </p:cNvSpPr>
          <p:nvPr>
            <p:ph type="body" sz="quarter" idx="12"/>
          </p:nvPr>
        </p:nvSpPr>
        <p:spPr>
          <a:xfrm>
            <a:off x="161925" y="1058863"/>
            <a:ext cx="8786813" cy="5172075"/>
          </a:xfrm>
        </p:spPr>
        <p:txBody>
          <a:bodyPr wrap="square" lIns="91440" tIns="45720" rIns="91440" bIns="45720" numCol="1" anchor="t" anchorCtr="0" compatLnSpc="1">
            <a:prstTxWarp prst="textNoShape">
              <a:avLst/>
            </a:prstTxWarp>
          </a:bodyPr>
          <a:lstStyle/>
          <a:p>
            <a:r>
              <a:rPr lang="fr-CH" altLang="fr-FR">
                <a:solidFill>
                  <a:srgbClr val="404040"/>
                </a:solidFill>
                <a:latin typeface="Cambria" panose="02040503050406030204" pitchFamily="18" charset="0"/>
                <a:ea typeface="ＭＳ Ｐゴシック" panose="020B0600070205080204" pitchFamily="34" charset="-128"/>
              </a:rPr>
              <a:t>Suite à cet évènement, Josué bâtit un autel à l'Eternel et offre avec le peuple des sacrifices. </a:t>
            </a:r>
          </a:p>
          <a:p>
            <a:r>
              <a:rPr lang="fr-CH" altLang="fr-FR">
                <a:solidFill>
                  <a:srgbClr val="404040"/>
                </a:solidFill>
                <a:latin typeface="Cambria" panose="02040503050406030204" pitchFamily="18" charset="0"/>
                <a:ea typeface="ＭＳ Ｐゴシック" panose="020B0600070205080204" pitchFamily="34" charset="-128"/>
              </a:rPr>
              <a:t>Il lit la loi à tout le peuple.</a:t>
            </a:r>
            <a:endParaRPr lang="fr-FR" altLang="fr-FR">
              <a:solidFill>
                <a:srgbClr val="404040"/>
              </a:solidFill>
              <a:latin typeface="Cambria" panose="02040503050406030204" pitchFamily="18" charset="0"/>
              <a:ea typeface="ＭＳ Ｐゴシック" panose="020B0600070205080204" pitchFamily="34" charset="-128"/>
            </a:endParaRPr>
          </a:p>
        </p:txBody>
      </p:sp>
      <p:pic>
        <p:nvPicPr>
          <p:cNvPr id="90114" name="Espace réservé pour une image  2">
            <a:extLst>
              <a:ext uri="{FF2B5EF4-FFF2-40B4-BE49-F238E27FC236}">
                <a16:creationId xmlns:a16="http://schemas.microsoft.com/office/drawing/2014/main" id="{FB7B86F5-2B2A-0B4F-9A86-A0CE1539447C}"/>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bwMode="auto">
          <a:xfrm>
            <a:off x="-22225" y="3319463"/>
            <a:ext cx="9166225" cy="2851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3">
            <a:extLst>
              <a:ext uri="{FF2B5EF4-FFF2-40B4-BE49-F238E27FC236}">
                <a16:creationId xmlns:a16="http://schemas.microsoft.com/office/drawing/2014/main" id="{D3D8A0DB-B173-3944-823F-4E418A76B314}"/>
              </a:ext>
            </a:extLst>
          </p:cNvPr>
          <p:cNvSpPr txBox="1">
            <a:spLocks noChangeArrowheads="1"/>
          </p:cNvSpPr>
          <p:nvPr/>
        </p:nvSpPr>
        <p:spPr bwMode="auto">
          <a:xfrm>
            <a:off x="8451850" y="6111875"/>
            <a:ext cx="47942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defRPr/>
            </a:pPr>
            <a:r>
              <a:rPr lang="fr-CH" sz="1200" dirty="0">
                <a:solidFill>
                  <a:srgbClr val="4D4D4D"/>
                </a:solidFill>
                <a:latin typeface="+mj-lt"/>
              </a:rPr>
              <a:t>TP</a:t>
            </a:r>
            <a:endParaRPr lang="fr-FR" sz="1200" dirty="0">
              <a:solidFill>
                <a:srgbClr val="4D4D4D"/>
              </a:solidFill>
              <a:latin typeface="+mj-lt"/>
            </a:endParaRPr>
          </a:p>
        </p:txBody>
      </p:sp>
      <p:sp>
        <p:nvSpPr>
          <p:cNvPr id="7" name="Text Box 13">
            <a:extLst>
              <a:ext uri="{FF2B5EF4-FFF2-40B4-BE49-F238E27FC236}">
                <a16:creationId xmlns:a16="http://schemas.microsoft.com/office/drawing/2014/main" id="{757B6EF3-EFC1-5647-9086-C630DE98D346}"/>
              </a:ext>
            </a:extLst>
          </p:cNvPr>
          <p:cNvSpPr txBox="1">
            <a:spLocks noChangeArrowheads="1"/>
          </p:cNvSpPr>
          <p:nvPr/>
        </p:nvSpPr>
        <p:spPr bwMode="auto">
          <a:xfrm>
            <a:off x="3540125" y="6170613"/>
            <a:ext cx="962025"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defRPr/>
            </a:pPr>
            <a:r>
              <a:rPr lang="fr-CH" sz="1800" dirty="0">
                <a:solidFill>
                  <a:srgbClr val="4D4D4D"/>
                </a:solidFill>
                <a:latin typeface="+mj-lt"/>
              </a:rPr>
              <a:t>Gath</a:t>
            </a:r>
            <a:endParaRPr lang="fr-FR" sz="1800" dirty="0">
              <a:solidFill>
                <a:srgbClr val="4D4D4D"/>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Espace réservé du texte 5">
            <a:extLst>
              <a:ext uri="{FF2B5EF4-FFF2-40B4-BE49-F238E27FC236}">
                <a16:creationId xmlns:a16="http://schemas.microsoft.com/office/drawing/2014/main" id="{578919D1-3BA3-E248-9326-1DB760AA39D0}"/>
              </a:ext>
            </a:extLst>
          </p:cNvPr>
          <p:cNvSpPr>
            <a:spLocks noGrp="1"/>
          </p:cNvSpPr>
          <p:nvPr>
            <p:ph type="body" sz="quarter" idx="12"/>
          </p:nvPr>
        </p:nvSpPr>
        <p:spPr bwMode="auto">
          <a:xfrm>
            <a:off x="579438" y="1058863"/>
            <a:ext cx="8220075" cy="49355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fr-CH" altLang="fr-FR">
                <a:latin typeface="Cambria" panose="02040503050406030204" pitchFamily="18" charset="0"/>
                <a:ea typeface="ＭＳ Ｐゴシック" panose="020B0600070205080204" pitchFamily="34" charset="-128"/>
              </a:rPr>
              <a:t>Avons-nous remarqué qu'une expression est répétée lors des 3 victoires de Josué mentionnées ci-dessus?</a:t>
            </a:r>
            <a:endParaRPr lang="fr-FR" altLang="fr-FR">
              <a:latin typeface="Cambria" panose="02040503050406030204" pitchFamily="18" charset="0"/>
              <a:ea typeface="ＭＳ Ｐゴシック" panose="020B0600070205080204" pitchFamily="34" charset="-128"/>
            </a:endParaRPr>
          </a:p>
          <a:p>
            <a:pPr lvl="1" indent="-284163">
              <a:buSzTx/>
              <a:buFont typeface="Lucida Grande" panose="020B0600040502020204" pitchFamily="34" charset="0"/>
              <a:buChar char="■"/>
            </a:pPr>
            <a:r>
              <a:rPr lang="fr-CH" altLang="fr-FR">
                <a:latin typeface="Cambria" panose="02040503050406030204" pitchFamily="18" charset="0"/>
                <a:ea typeface="ＭＳ Ｐゴシック" panose="020B0600070205080204" pitchFamily="34" charset="-128"/>
              </a:rPr>
              <a:t>Avant la traversée du Jourdain:</a:t>
            </a:r>
            <a:endParaRPr lang="fr-FR" altLang="fr-FR">
              <a:latin typeface="Cambria" panose="02040503050406030204" pitchFamily="18" charset="0"/>
              <a:ea typeface="ＭＳ Ｐゴシック" panose="020B0600070205080204" pitchFamily="34" charset="-128"/>
            </a:endParaRPr>
          </a:p>
          <a:p>
            <a:pPr lvl="2"/>
            <a:r>
              <a:rPr lang="fr-FR" altLang="fr-FR">
                <a:latin typeface="Cambria" panose="02040503050406030204" pitchFamily="18" charset="0"/>
                <a:ea typeface="ＭＳ Ｐゴシック" panose="020B0600070205080204" pitchFamily="34" charset="-128"/>
              </a:rPr>
              <a:t>S'étant levé de bon matin, Josué partit … Jos 3,1</a:t>
            </a:r>
          </a:p>
          <a:p>
            <a:pPr lvl="1" indent="-284163">
              <a:buSzTx/>
              <a:buFont typeface="Lucida Grande" panose="020B0600040502020204" pitchFamily="34" charset="0"/>
              <a:buChar char="■"/>
            </a:pPr>
            <a:r>
              <a:rPr lang="fr-CH" altLang="fr-FR">
                <a:latin typeface="Cambria" panose="02040503050406030204" pitchFamily="18" charset="0"/>
                <a:ea typeface="ＭＳ Ｐゴシック" panose="020B0600070205080204" pitchFamily="34" charset="-128"/>
              </a:rPr>
              <a:t>Avant la prise de Jéricho:</a:t>
            </a:r>
            <a:endParaRPr lang="fr-FR" altLang="fr-FR">
              <a:latin typeface="Cambria" panose="02040503050406030204" pitchFamily="18" charset="0"/>
              <a:ea typeface="ＭＳ Ｐゴシック" panose="020B0600070205080204" pitchFamily="34" charset="-128"/>
            </a:endParaRPr>
          </a:p>
          <a:p>
            <a:pPr lvl="2"/>
            <a:r>
              <a:rPr lang="fr-FR" altLang="fr-FR">
                <a:latin typeface="Cambria" panose="02040503050406030204" pitchFamily="18" charset="0"/>
                <a:ea typeface="ＭＳ Ｐゴシック" panose="020B0600070205080204" pitchFamily="34" charset="-128"/>
              </a:rPr>
              <a:t>Josué se leva de bon matin et les prêtres portèrent l'arche de l'Eternel. Jos 6,12</a:t>
            </a:r>
          </a:p>
          <a:p>
            <a:pPr lvl="1" indent="-284163">
              <a:buSzTx/>
              <a:buFont typeface="Lucida Grande" panose="020B0600040502020204" pitchFamily="34" charset="0"/>
              <a:buChar char="■"/>
            </a:pPr>
            <a:r>
              <a:rPr lang="fr-CH" altLang="fr-FR">
                <a:latin typeface="Cambria" panose="02040503050406030204" pitchFamily="18" charset="0"/>
                <a:ea typeface="ＭＳ Ｐゴシック" panose="020B0600070205080204" pitchFamily="34" charset="-128"/>
              </a:rPr>
              <a:t>Lors de la conquête d'Aï:</a:t>
            </a:r>
            <a:endParaRPr lang="fr-FR" altLang="fr-FR">
              <a:latin typeface="Cambria" panose="02040503050406030204" pitchFamily="18" charset="0"/>
              <a:ea typeface="ＭＳ Ｐゴシック" panose="020B0600070205080204" pitchFamily="34" charset="-128"/>
            </a:endParaRPr>
          </a:p>
          <a:p>
            <a:pPr lvl="2"/>
            <a:r>
              <a:rPr lang="fr-FR" altLang="fr-FR">
                <a:latin typeface="Cambria" panose="02040503050406030204" pitchFamily="18" charset="0"/>
                <a:ea typeface="ＭＳ Ｐゴシック" panose="020B0600070205080204" pitchFamily="34" charset="-128"/>
              </a:rPr>
              <a:t>Josué se leva de bon matin, passa le peuple en revue et marcha contre Aï. Il était à la tête du peuple avec les anciens d'Israël.. Jos 8,10</a:t>
            </a:r>
          </a:p>
          <a:p>
            <a:pPr lvl="2"/>
            <a:endParaRPr lang="fr-FR" altLang="fr-FR">
              <a:latin typeface="Cambria" panose="02040503050406030204" pitchFamily="18" charset="0"/>
              <a:ea typeface="ＭＳ Ｐゴシック" panose="020B0600070205080204" pitchFamily="34" charset="-128"/>
            </a:endParaRPr>
          </a:p>
        </p:txBody>
      </p:sp>
      <p:sp>
        <p:nvSpPr>
          <p:cNvPr id="91138" name="Titre 1">
            <a:extLst>
              <a:ext uri="{FF2B5EF4-FFF2-40B4-BE49-F238E27FC236}">
                <a16:creationId xmlns:a16="http://schemas.microsoft.com/office/drawing/2014/main" id="{C7C05503-714F-8F48-88B4-98C5921BC06C}"/>
              </a:ext>
            </a:extLst>
          </p:cNvPr>
          <p:cNvSpPr>
            <a:spLocks noGrp="1"/>
          </p:cNvSpPr>
          <p:nvPr>
            <p:ph type="title"/>
          </p:nvPr>
        </p:nvSpPr>
        <p:spPr bwMode="auto">
          <a:xfrm>
            <a:off x="1066800" y="279400"/>
            <a:ext cx="3871913" cy="563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endParaRPr lang="fr-FR" altLang="fr-FR">
              <a:ea typeface="ＭＳ Ｐゴシック" panose="020B0600070205080204" pitchFamily="34" charset="-128"/>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Espace réservé pour une image  4">
            <a:extLst>
              <a:ext uri="{FF2B5EF4-FFF2-40B4-BE49-F238E27FC236}">
                <a16:creationId xmlns:a16="http://schemas.microsoft.com/office/drawing/2014/main" id="{A4434307-AEAA-FF43-B503-60BE1D2A9A80}"/>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bwMode="auto">
          <a:xfrm>
            <a:off x="-22225" y="0"/>
            <a:ext cx="2987675"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2" name="Espace réservé du texte 5">
            <a:extLst>
              <a:ext uri="{FF2B5EF4-FFF2-40B4-BE49-F238E27FC236}">
                <a16:creationId xmlns:a16="http://schemas.microsoft.com/office/drawing/2014/main" id="{34EC3630-FB53-E643-99FA-609E7B93C6F5}"/>
              </a:ext>
            </a:extLst>
          </p:cNvPr>
          <p:cNvSpPr>
            <a:spLocks noGrp="1"/>
          </p:cNvSpPr>
          <p:nvPr>
            <p:ph type="body" sz="quarter" idx="12"/>
          </p:nvPr>
        </p:nvSpPr>
        <p:spPr bwMode="auto">
          <a:xfrm>
            <a:off x="3254375" y="1144588"/>
            <a:ext cx="5522913" cy="49355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fr-CH" altLang="fr-FR">
                <a:latin typeface="Cambria" panose="02040503050406030204" pitchFamily="18" charset="0"/>
                <a:ea typeface="ＭＳ Ｐゴシック" panose="020B0600070205080204" pitchFamily="34" charset="-128"/>
              </a:rPr>
              <a:t>Faisons comme Josué, levons-nous tôt et consacrons un temps seul avec Notre Seigneur.</a:t>
            </a:r>
            <a:r>
              <a:rPr lang="fr-FR" altLang="fr-FR">
                <a:latin typeface="Cambria" panose="02040503050406030204" pitchFamily="18" charset="0"/>
                <a:ea typeface="ＭＳ Ｐゴシック" panose="020B0600070205080204" pitchFamily="34" charset="-128"/>
              </a:rPr>
              <a:t> </a:t>
            </a:r>
          </a:p>
          <a:p>
            <a:pPr lvl="2"/>
            <a:r>
              <a:rPr lang="fr-FR" altLang="fr-FR">
                <a:latin typeface="Cambria" panose="02040503050406030204" pitchFamily="18" charset="0"/>
                <a:ea typeface="ＭＳ Ｐゴシック" panose="020B0600070205080204" pitchFamily="34" charset="-128"/>
              </a:rPr>
              <a:t>Il éveille, chaque matin, il éveille mon oreille, Pour que j'écoute comme écoutent des disciples. Es 50,4	</a:t>
            </a:r>
          </a:p>
          <a:p>
            <a:pPr lvl="2"/>
            <a:r>
              <a:rPr lang="fr-FR" altLang="fr-FR">
                <a:latin typeface="Cambria" panose="02040503050406030204" pitchFamily="18" charset="0"/>
                <a:ea typeface="ＭＳ Ｐゴシック" panose="020B0600070205080204" pitchFamily="34" charset="-128"/>
              </a:rPr>
              <a:t>Sois attentif à mes cris, mon roi et mon Dieu! C’est à toi que j’adresse ma prière. Ps 5,3	</a:t>
            </a:r>
          </a:p>
        </p:txBody>
      </p:sp>
      <p:sp>
        <p:nvSpPr>
          <p:cNvPr id="7" name="Text Box 13">
            <a:extLst>
              <a:ext uri="{FF2B5EF4-FFF2-40B4-BE49-F238E27FC236}">
                <a16:creationId xmlns:a16="http://schemas.microsoft.com/office/drawing/2014/main" id="{263F38AC-7AA6-5B48-8DD6-73DDF7860BA5}"/>
              </a:ext>
            </a:extLst>
          </p:cNvPr>
          <p:cNvSpPr txBox="1">
            <a:spLocks noChangeArrowheads="1"/>
          </p:cNvSpPr>
          <p:nvPr/>
        </p:nvSpPr>
        <p:spPr bwMode="auto">
          <a:xfrm>
            <a:off x="2911475" y="6538913"/>
            <a:ext cx="47942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defRPr/>
            </a:pPr>
            <a:r>
              <a:rPr lang="fr-CH" sz="1200" dirty="0">
                <a:solidFill>
                  <a:srgbClr val="4D4D4D"/>
                </a:solidFill>
                <a:latin typeface="+mj-lt"/>
              </a:rPr>
              <a:t>FO</a:t>
            </a:r>
            <a:endParaRPr lang="fr-FR" sz="1200" dirty="0">
              <a:solidFill>
                <a:srgbClr val="4D4D4D"/>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6F550B1D-C5C0-3046-85F9-05FEF4D634AE}"/>
              </a:ext>
            </a:extLst>
          </p:cNvPr>
          <p:cNvSpPr>
            <a:spLocks noGrp="1"/>
          </p:cNvSpPr>
          <p:nvPr>
            <p:ph type="body" sz="quarter" idx="12"/>
          </p:nvPr>
        </p:nvSpPr>
        <p:spPr>
          <a:xfrm>
            <a:off x="161925" y="1058863"/>
            <a:ext cx="8786813" cy="5172075"/>
          </a:xfrm>
        </p:spPr>
        <p:txBody>
          <a:bodyPr wrap="square" lIns="91440" tIns="45720" rIns="91440" bIns="45720" numCol="1" anchor="t" anchorCtr="0" compatLnSpc="1">
            <a:prstTxWarp prst="textNoShape">
              <a:avLst/>
            </a:prstTxWarp>
          </a:bodyPr>
          <a:lstStyle/>
          <a:p>
            <a:r>
              <a:rPr lang="fr-CH" altLang="fr-FR">
                <a:solidFill>
                  <a:srgbClr val="404040"/>
                </a:solidFill>
                <a:latin typeface="Cambria" panose="02040503050406030204" pitchFamily="18" charset="0"/>
                <a:ea typeface="ＭＳ Ｐゴシック" panose="020B0600070205080204" pitchFamily="34" charset="-128"/>
              </a:rPr>
              <a:t>L'Eternel avait dit à Moïse de bâtir un autel lorsqu'ils seraient entrés dans Canaan (Deut 27:2)</a:t>
            </a:r>
            <a:r>
              <a:rPr lang="fr-FR" altLang="fr-FR">
                <a:solidFill>
                  <a:srgbClr val="404040"/>
                </a:solidFill>
                <a:latin typeface="Cambria" panose="02040503050406030204" pitchFamily="18" charset="0"/>
                <a:ea typeface="ＭＳ Ｐゴシック" panose="020B0600070205080204" pitchFamily="34" charset="-128"/>
              </a:rPr>
              <a:t>. </a:t>
            </a:r>
          </a:p>
          <a:p>
            <a:r>
              <a:rPr lang="fr-CH" altLang="fr-FR">
                <a:solidFill>
                  <a:srgbClr val="404040"/>
                </a:solidFill>
                <a:latin typeface="Cambria" panose="02040503050406030204" pitchFamily="18" charset="0"/>
                <a:ea typeface="ＭＳ Ｐゴシック" panose="020B0600070205080204" pitchFamily="34" charset="-128"/>
              </a:rPr>
              <a:t>Josué se rend avec tout le peuple sur le mont Ebal. </a:t>
            </a:r>
          </a:p>
          <a:p>
            <a:r>
              <a:rPr lang="fr-CH" altLang="fr-FR">
                <a:solidFill>
                  <a:srgbClr val="404040"/>
                </a:solidFill>
                <a:latin typeface="Cambria" panose="02040503050406030204" pitchFamily="18" charset="0"/>
                <a:ea typeface="ＭＳ Ｐゴシック" panose="020B0600070205080204" pitchFamily="34" charset="-128"/>
              </a:rPr>
              <a:t>Un autel de pierre est construit.</a:t>
            </a:r>
            <a:endParaRPr lang="fr-FR" altLang="fr-FR">
              <a:solidFill>
                <a:srgbClr val="404040"/>
              </a:solidFill>
              <a:latin typeface="Cambria" panose="02040503050406030204" pitchFamily="18" charset="0"/>
              <a:ea typeface="ＭＳ Ｐゴシック" panose="020B0600070205080204" pitchFamily="34" charset="-128"/>
            </a:endParaRPr>
          </a:p>
          <a:p>
            <a:pPr lvl="2"/>
            <a:r>
              <a:rPr lang="fr-FR" altLang="fr-FR">
                <a:latin typeface="Cambria" panose="02040503050406030204" pitchFamily="18" charset="0"/>
                <a:ea typeface="ＭＳ Ｐゴシック" panose="020B0600070205080204" pitchFamily="34" charset="-128"/>
              </a:rPr>
              <a:t>…Ils y offrirent des holocaustes à l'Eternel et ils présentèrent des sacrifices de communion. Jos 8,31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Espace réservé pour une image  2">
            <a:extLst>
              <a:ext uri="{FF2B5EF4-FFF2-40B4-BE49-F238E27FC236}">
                <a16:creationId xmlns:a16="http://schemas.microsoft.com/office/drawing/2014/main" id="{DCF79EB5-D6B6-9446-BA80-26BA0D85959F}"/>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8497" b="18497"/>
          <a:stretch>
            <a:fillRect/>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3">
            <a:extLst>
              <a:ext uri="{FF2B5EF4-FFF2-40B4-BE49-F238E27FC236}">
                <a16:creationId xmlns:a16="http://schemas.microsoft.com/office/drawing/2014/main" id="{03B6DE85-2F68-6347-A496-95DDAC95EC0E}"/>
              </a:ext>
            </a:extLst>
          </p:cNvPr>
          <p:cNvSpPr txBox="1">
            <a:spLocks noChangeArrowheads="1"/>
          </p:cNvSpPr>
          <p:nvPr/>
        </p:nvSpPr>
        <p:spPr bwMode="auto">
          <a:xfrm>
            <a:off x="8556625" y="6337300"/>
            <a:ext cx="47942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defRPr/>
            </a:pPr>
            <a:r>
              <a:rPr lang="fr-CH" sz="1200" dirty="0">
                <a:solidFill>
                  <a:srgbClr val="FFFFFF"/>
                </a:solidFill>
                <a:latin typeface="+mj-lt"/>
              </a:rPr>
              <a:t>PL</a:t>
            </a:r>
            <a:endParaRPr lang="fr-FR" sz="1200" dirty="0">
              <a:solidFill>
                <a:srgbClr val="FFFFFF"/>
              </a:solidFill>
              <a:latin typeface="+mj-lt"/>
            </a:endParaRPr>
          </a:p>
        </p:txBody>
      </p:sp>
      <p:sp>
        <p:nvSpPr>
          <p:cNvPr id="7" name="Text Box 13">
            <a:extLst>
              <a:ext uri="{FF2B5EF4-FFF2-40B4-BE49-F238E27FC236}">
                <a16:creationId xmlns:a16="http://schemas.microsoft.com/office/drawing/2014/main" id="{9149AF02-FB7C-9247-85E4-E1EBE518569B}"/>
              </a:ext>
            </a:extLst>
          </p:cNvPr>
          <p:cNvSpPr txBox="1">
            <a:spLocks noChangeArrowheads="1"/>
          </p:cNvSpPr>
          <p:nvPr/>
        </p:nvSpPr>
        <p:spPr bwMode="auto">
          <a:xfrm>
            <a:off x="3257550" y="6275388"/>
            <a:ext cx="1287463"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defRPr/>
            </a:pPr>
            <a:r>
              <a:rPr lang="fr-CH" sz="1600" dirty="0">
                <a:solidFill>
                  <a:srgbClr val="FFFFFF"/>
                </a:solidFill>
                <a:latin typeface="+mj-lt"/>
              </a:rPr>
              <a:t>Mont Ebal</a:t>
            </a:r>
            <a:endParaRPr lang="fr-FR" sz="1600" dirty="0">
              <a:solidFill>
                <a:srgbClr val="FFFFFF"/>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55B9FC73-BE17-1F4F-BEC4-F83F6C5133EB}"/>
              </a:ext>
            </a:extLst>
          </p:cNvPr>
          <p:cNvSpPr>
            <a:spLocks noGrp="1"/>
          </p:cNvSpPr>
          <p:nvPr>
            <p:ph type="body" sz="quarter" idx="12"/>
          </p:nvPr>
        </p:nvSpPr>
        <p:spPr>
          <a:xfrm>
            <a:off x="161925" y="1058863"/>
            <a:ext cx="8786813" cy="5172075"/>
          </a:xfrm>
        </p:spPr>
        <p:txBody>
          <a:bodyPr wrap="square" lIns="91440" tIns="45720" rIns="91440" bIns="45720" numCol="1" anchor="t" anchorCtr="0" compatLnSpc="1">
            <a:prstTxWarp prst="textNoShape">
              <a:avLst/>
            </a:prstTxWarp>
          </a:bodyPr>
          <a:lstStyle/>
          <a:p>
            <a:r>
              <a:rPr lang="fr-CH" altLang="fr-FR">
                <a:solidFill>
                  <a:srgbClr val="404040"/>
                </a:solidFill>
                <a:latin typeface="Cambria" panose="02040503050406030204" pitchFamily="18" charset="0"/>
                <a:ea typeface="ＭＳ Ｐゴシック" panose="020B0600070205080204" pitchFamily="34" charset="-128"/>
              </a:rPr>
              <a:t>La loi que l'Eternel a dictée à Moïse était déposée dans l'Arche de l'alliance, le peuple n'y avait pas accès. </a:t>
            </a:r>
          </a:p>
          <a:p>
            <a:r>
              <a:rPr lang="fr-CH" altLang="fr-FR">
                <a:solidFill>
                  <a:srgbClr val="404040"/>
                </a:solidFill>
                <a:latin typeface="Cambria" panose="02040503050406030204" pitchFamily="18" charset="0"/>
                <a:ea typeface="ＭＳ Ｐゴシック" panose="020B0600070205080204" pitchFamily="34" charset="-128"/>
              </a:rPr>
              <a:t>Josué écrit la loi sur les pierres de l'autel. Ainsi la loi peut être lue librement par le peuple. </a:t>
            </a:r>
          </a:p>
          <a:p>
            <a:r>
              <a:rPr lang="fr-CH" altLang="fr-FR">
                <a:solidFill>
                  <a:srgbClr val="404040"/>
                </a:solidFill>
                <a:latin typeface="Cambria" panose="02040503050406030204" pitchFamily="18" charset="0"/>
                <a:ea typeface="ＭＳ Ｐゴシック" panose="020B0600070205080204" pitchFamily="34" charset="-128"/>
              </a:rPr>
              <a:t>Josué la lit ensuite à tout le peuple.</a:t>
            </a:r>
            <a:endParaRPr lang="fr-FR" altLang="fr-FR">
              <a:solidFill>
                <a:srgbClr val="404040"/>
              </a:solidFill>
              <a:latin typeface="Cambria" panose="02040503050406030204" pitchFamily="18" charset="0"/>
              <a:ea typeface="ＭＳ Ｐゴシック" panose="020B0600070205080204" pitchFamily="34" charset="-128"/>
            </a:endParaRPr>
          </a:p>
          <a:p>
            <a:pPr lvl="2"/>
            <a:r>
              <a:rPr lang="fr-FR" altLang="fr-FR">
                <a:latin typeface="Cambria" panose="02040503050406030204" pitchFamily="18" charset="0"/>
                <a:ea typeface="ＭＳ Ｐゴシック" panose="020B0600070205080204" pitchFamily="34" charset="-128"/>
              </a:rPr>
              <a:t>Il lut la totalité de ce que Moïse avait prescrit devant toute l'assemblée d'Israël, avec les femmes et les enfants ainsi que les étrangers qui vivaient au milieu d'eux. Jos 8,35	</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Espace réservé du texte 5">
            <a:extLst>
              <a:ext uri="{FF2B5EF4-FFF2-40B4-BE49-F238E27FC236}">
                <a16:creationId xmlns:a16="http://schemas.microsoft.com/office/drawing/2014/main" id="{4D32AAB5-4948-5B46-92B2-ECE7C8981A7B}"/>
              </a:ext>
            </a:extLst>
          </p:cNvPr>
          <p:cNvSpPr>
            <a:spLocks noGrp="1"/>
          </p:cNvSpPr>
          <p:nvPr>
            <p:ph type="body" sz="quarter" idx="12"/>
          </p:nvPr>
        </p:nvSpPr>
        <p:spPr bwMode="auto">
          <a:xfrm>
            <a:off x="579438" y="1058863"/>
            <a:ext cx="8220075" cy="49355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fr-CH" altLang="fr-FR">
                <a:latin typeface="Cambria" panose="02040503050406030204" pitchFamily="18" charset="0"/>
                <a:ea typeface="ＭＳ Ｐゴシック" panose="020B0600070205080204" pitchFamily="34" charset="-128"/>
              </a:rPr>
              <a:t>Une publicité pour un journal signale qu’il est « bon pour la tête ». </a:t>
            </a:r>
          </a:p>
          <a:p>
            <a:r>
              <a:rPr lang="fr-CH" altLang="fr-FR">
                <a:latin typeface="Cambria" panose="02040503050406030204" pitchFamily="18" charset="0"/>
                <a:ea typeface="ＭＳ Ｐゴシック" panose="020B0600070205080204" pitchFamily="34" charset="-128"/>
              </a:rPr>
              <a:t>Par de nombreux écrivains, Dieu a rédigé la bible afin que nous la lisions. </a:t>
            </a:r>
          </a:p>
          <a:p>
            <a:r>
              <a:rPr lang="fr-CH" altLang="fr-FR">
                <a:latin typeface="Cambria" panose="02040503050406030204" pitchFamily="18" charset="0"/>
                <a:ea typeface="ＭＳ Ｐゴシック" panose="020B0600070205080204" pitchFamily="34" charset="-128"/>
              </a:rPr>
              <a:t>Est-elle « bonne pour la tête » ? Oui c’est intéressant d’y découvrir </a:t>
            </a:r>
          </a:p>
          <a:p>
            <a:pPr lvl="1" indent="-284163">
              <a:buSzTx/>
              <a:buFont typeface="Lucida Grande" panose="020B0600040502020204" pitchFamily="34" charset="0"/>
              <a:buChar char="■"/>
            </a:pPr>
            <a:r>
              <a:rPr lang="fr-CH" altLang="fr-FR">
                <a:latin typeface="Cambria" panose="02040503050406030204" pitchFamily="18" charset="0"/>
                <a:ea typeface="ＭＳ Ｐゴシック" panose="020B0600070205080204" pitchFamily="34" charset="-128"/>
              </a:rPr>
              <a:t>l’histoire du peuple d’Israël, </a:t>
            </a:r>
          </a:p>
          <a:p>
            <a:pPr lvl="1" indent="-284163">
              <a:buSzTx/>
              <a:buFont typeface="Lucida Grande" panose="020B0600040502020204" pitchFamily="34" charset="0"/>
              <a:buChar char="■"/>
            </a:pPr>
            <a:r>
              <a:rPr lang="fr-CH" altLang="fr-FR">
                <a:latin typeface="Cambria" panose="02040503050406030204" pitchFamily="18" charset="0"/>
                <a:ea typeface="ＭＳ Ｐゴシック" panose="020B0600070205080204" pitchFamily="34" charset="-128"/>
              </a:rPr>
              <a:t>les manières de vivre d’il y a plusieurs milliers d’années. </a:t>
            </a:r>
          </a:p>
          <a:p>
            <a:r>
              <a:rPr lang="fr-CH" altLang="fr-FR">
                <a:latin typeface="Cambria" panose="02040503050406030204" pitchFamily="18" charset="0"/>
                <a:ea typeface="ＭＳ Ｐゴシック" panose="020B0600070205080204" pitchFamily="34" charset="-128"/>
              </a:rPr>
              <a:t>Ne nous arrêtons pas là, la bible est surtout « bonne pour le cœur »;</a:t>
            </a:r>
          </a:p>
          <a:p>
            <a:r>
              <a:rPr lang="fr-CH" altLang="fr-FR">
                <a:latin typeface="Cambria" panose="02040503050406030204" pitchFamily="18" charset="0"/>
                <a:ea typeface="ＭＳ Ｐゴシック" panose="020B0600070205080204" pitchFamily="34" charset="-128"/>
              </a:rPr>
              <a:t>elle nous présente le plan de Dieu pour nous, son immense amour et les moyens qu’il nous donne pour y répondre. </a:t>
            </a:r>
            <a:endParaRPr lang="fr-FR" altLang="fr-FR">
              <a:latin typeface="Cambria" panose="02040503050406030204" pitchFamily="18" charset="0"/>
              <a:ea typeface="ＭＳ Ｐゴシック" panose="020B0600070205080204" pitchFamily="34" charset="-128"/>
            </a:endParaRPr>
          </a:p>
        </p:txBody>
      </p:sp>
      <p:sp>
        <p:nvSpPr>
          <p:cNvPr id="96258" name="Titre 1">
            <a:extLst>
              <a:ext uri="{FF2B5EF4-FFF2-40B4-BE49-F238E27FC236}">
                <a16:creationId xmlns:a16="http://schemas.microsoft.com/office/drawing/2014/main" id="{091FFF92-8E28-3649-BCA5-632777AD67D5}"/>
              </a:ext>
            </a:extLst>
          </p:cNvPr>
          <p:cNvSpPr>
            <a:spLocks noGrp="1"/>
          </p:cNvSpPr>
          <p:nvPr>
            <p:ph type="title"/>
          </p:nvPr>
        </p:nvSpPr>
        <p:spPr bwMode="auto">
          <a:xfrm>
            <a:off x="1066800" y="279400"/>
            <a:ext cx="3871913" cy="563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r>
              <a:rPr lang="fr-CH" altLang="fr-FR">
                <a:ea typeface="ＭＳ Ｐゴシック" panose="020B0600070205080204" pitchFamily="34" charset="-128"/>
              </a:rPr>
              <a:t>Lisez-vous la bible ?</a:t>
            </a:r>
            <a:endParaRPr lang="fr-FR" altLang="fr-FR">
              <a:ea typeface="ＭＳ Ｐゴシック" panose="020B0600070205080204" pitchFamily="34" charset="-128"/>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Espace réservé du texte 5">
            <a:extLst>
              <a:ext uri="{FF2B5EF4-FFF2-40B4-BE49-F238E27FC236}">
                <a16:creationId xmlns:a16="http://schemas.microsoft.com/office/drawing/2014/main" id="{1D1B9B1C-E053-C244-8432-5BA083A03CD7}"/>
              </a:ext>
            </a:extLst>
          </p:cNvPr>
          <p:cNvSpPr>
            <a:spLocks noGrp="1"/>
          </p:cNvSpPr>
          <p:nvPr>
            <p:ph type="body" sz="quarter" idx="12"/>
          </p:nvPr>
        </p:nvSpPr>
        <p:spPr bwMode="auto">
          <a:xfrm>
            <a:off x="3254375" y="1144588"/>
            <a:ext cx="5522913" cy="49355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fr-CH" altLang="fr-FR">
                <a:latin typeface="Cambria" panose="02040503050406030204" pitchFamily="18" charset="0"/>
                <a:ea typeface="ＭＳ Ｐゴシック" panose="020B0600070205080204" pitchFamily="34" charset="-128"/>
              </a:rPr>
              <a:t>Elle nous propose des quantités de versets qui nous incitent à accepter Jésus-Christ comme notre Sauveur personnel. </a:t>
            </a:r>
            <a:endParaRPr lang="fr-FR" altLang="fr-FR">
              <a:latin typeface="Cambria" panose="02040503050406030204" pitchFamily="18" charset="0"/>
              <a:ea typeface="ＭＳ Ｐゴシック" panose="020B0600070205080204" pitchFamily="34" charset="-128"/>
            </a:endParaRPr>
          </a:p>
          <a:p>
            <a:r>
              <a:rPr lang="fr-CH" altLang="fr-FR">
                <a:latin typeface="Cambria" panose="02040503050406030204" pitchFamily="18" charset="0"/>
                <a:ea typeface="ＭＳ Ｐゴシック" panose="020B0600070205080204" pitchFamily="34" charset="-128"/>
              </a:rPr>
              <a:t>D’autres passages nous encouragent et nous guident dans notre vie. </a:t>
            </a:r>
          </a:p>
          <a:p>
            <a:r>
              <a:rPr lang="fr-CH" altLang="fr-FR">
                <a:latin typeface="Cambria" panose="02040503050406030204" pitchFamily="18" charset="0"/>
                <a:ea typeface="ＭＳ Ｐゴシック" panose="020B0600070205080204" pitchFamily="34" charset="-128"/>
              </a:rPr>
              <a:t>Prenons du temps pour la lire en cherchant à comprendre et saisir toujours mieux l’amour de Dieu pour nous.</a:t>
            </a:r>
            <a:endParaRPr lang="fr-FR" altLang="fr-FR">
              <a:latin typeface="Cambria" panose="02040503050406030204" pitchFamily="18" charset="0"/>
              <a:ea typeface="ＭＳ Ｐゴシック" panose="020B0600070205080204" pitchFamily="34" charset="-128"/>
            </a:endParaRPr>
          </a:p>
        </p:txBody>
      </p:sp>
      <p:sp>
        <p:nvSpPr>
          <p:cNvPr id="7" name="Text Box 13">
            <a:extLst>
              <a:ext uri="{FF2B5EF4-FFF2-40B4-BE49-F238E27FC236}">
                <a16:creationId xmlns:a16="http://schemas.microsoft.com/office/drawing/2014/main" id="{C1A3A744-DC65-3B46-AAC6-8685682A89BD}"/>
              </a:ext>
            </a:extLst>
          </p:cNvPr>
          <p:cNvSpPr txBox="1">
            <a:spLocks noChangeArrowheads="1"/>
          </p:cNvSpPr>
          <p:nvPr/>
        </p:nvSpPr>
        <p:spPr bwMode="auto">
          <a:xfrm>
            <a:off x="2911475" y="6538913"/>
            <a:ext cx="47942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defRPr/>
            </a:pPr>
            <a:r>
              <a:rPr lang="fr-CH" sz="1200" dirty="0">
                <a:solidFill>
                  <a:srgbClr val="4D4D4D"/>
                </a:solidFill>
                <a:latin typeface="+mj-lt"/>
              </a:rPr>
              <a:t>FO</a:t>
            </a:r>
            <a:endParaRPr lang="fr-FR" sz="1200" dirty="0">
              <a:solidFill>
                <a:srgbClr val="4D4D4D"/>
              </a:solidFill>
              <a:latin typeface="+mj-lt"/>
            </a:endParaRPr>
          </a:p>
        </p:txBody>
      </p:sp>
      <p:pic>
        <p:nvPicPr>
          <p:cNvPr id="97283" name="Espace réservé pour une image  2">
            <a:extLst>
              <a:ext uri="{FF2B5EF4-FFF2-40B4-BE49-F238E27FC236}">
                <a16:creationId xmlns:a16="http://schemas.microsoft.com/office/drawing/2014/main" id="{E5241B38-A9F9-EF4E-B665-CAFB16BD4FB0}"/>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bwMode="auto">
          <a:xfrm>
            <a:off x="-22225" y="0"/>
            <a:ext cx="2987675"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24518C5A-2C1F-E046-B8A8-B2FC90176BFA}"/>
              </a:ext>
            </a:extLst>
          </p:cNvPr>
          <p:cNvSpPr>
            <a:spLocks noGrp="1"/>
          </p:cNvSpPr>
          <p:nvPr>
            <p:ph type="body" sz="quarter" idx="12"/>
          </p:nvPr>
        </p:nvSpPr>
        <p:spPr>
          <a:xfrm>
            <a:off x="161925" y="1058863"/>
            <a:ext cx="8786813" cy="5172075"/>
          </a:xfrm>
        </p:spPr>
        <p:txBody>
          <a:bodyPr wrap="square" lIns="91440" tIns="45720" rIns="91440" bIns="45720" numCol="1" anchor="t" anchorCtr="0" compatLnSpc="1">
            <a:prstTxWarp prst="textNoShape">
              <a:avLst/>
            </a:prstTxWarp>
          </a:bodyPr>
          <a:lstStyle/>
          <a:p>
            <a:r>
              <a:rPr lang="fr-CH" altLang="fr-FR">
                <a:solidFill>
                  <a:srgbClr val="404040"/>
                </a:solidFill>
                <a:latin typeface="Cambria" panose="02040503050406030204" pitchFamily="18" charset="0"/>
                <a:ea typeface="ＭＳ Ｐゴシック" panose="020B0600070205080204" pitchFamily="34" charset="-128"/>
              </a:rPr>
              <a:t>Les gens de Gabaon entendent parler des victoires successives du peuple d'Israël. Ils ont recours à la ruse.</a:t>
            </a:r>
            <a:endParaRPr lang="fr-FR" altLang="fr-FR">
              <a:solidFill>
                <a:srgbClr val="404040"/>
              </a:solidFill>
              <a:latin typeface="Cambria" panose="02040503050406030204" pitchFamily="18" charset="0"/>
              <a:ea typeface="ＭＳ Ｐゴシック" panose="020B0600070205080204" pitchFamily="34" charset="-128"/>
            </a:endParaRPr>
          </a:p>
          <a:p>
            <a:pPr lvl="2"/>
            <a:r>
              <a:rPr lang="fr-FR" altLang="fr-FR">
                <a:latin typeface="Cambria" panose="02040503050406030204" pitchFamily="18" charset="0"/>
                <a:ea typeface="ＭＳ Ｐゴシック" panose="020B0600070205080204" pitchFamily="34" charset="-128"/>
              </a:rPr>
              <a:t>Ils se mirent en route avec des provisions de voyage. Ils prirent de vieux sacs pour leurs ânes, ainsi que de vieilles outres à vin déchirées et recousues. Ils portaient à leurs pieds de vieux souliers raccommodés, et sur eux de vieux vêtements; et tout le pain qu'ils avaient pour nourriture était sec et en miettes. Jos 9,4-5</a:t>
            </a:r>
          </a:p>
          <a:p>
            <a:r>
              <a:rPr lang="fr-CH" altLang="fr-FR">
                <a:solidFill>
                  <a:srgbClr val="404040"/>
                </a:solidFill>
                <a:latin typeface="Cambria" panose="02040503050406030204" pitchFamily="18" charset="0"/>
                <a:ea typeface="ＭＳ Ｐゴシック" panose="020B0600070205080204" pitchFamily="34" charset="-128"/>
              </a:rPr>
              <a:t>Ils arrivent à Guilgal et disent à Josué:</a:t>
            </a:r>
            <a:endParaRPr lang="fr-FR" altLang="fr-FR">
              <a:solidFill>
                <a:srgbClr val="404040"/>
              </a:solidFill>
              <a:latin typeface="Cambria" panose="02040503050406030204" pitchFamily="18" charset="0"/>
              <a:ea typeface="ＭＳ Ｐゴシック" panose="020B0600070205080204" pitchFamily="34" charset="-128"/>
            </a:endParaRPr>
          </a:p>
          <a:p>
            <a:pPr lvl="2"/>
            <a:r>
              <a:rPr lang="fr-FR" altLang="fr-FR">
                <a:latin typeface="Cambria" panose="02040503050406030204" pitchFamily="18" charset="0"/>
                <a:ea typeface="ＭＳ Ｐゴシック" panose="020B0600070205080204" pitchFamily="34" charset="-128"/>
              </a:rPr>
              <a:t>Tes serviteurs viennent d'un pays très éloigné, à cause de la renommée de l'Eternel, ton Dieu. En effet, nous avons entendu parler de lui, de tout ce qu'il a fait en Egypte. Jos 9,9</a:t>
            </a:r>
          </a:p>
        </p:txBody>
      </p:sp>
      <p:sp>
        <p:nvSpPr>
          <p:cNvPr id="98306" name="Titre 1">
            <a:extLst>
              <a:ext uri="{FF2B5EF4-FFF2-40B4-BE49-F238E27FC236}">
                <a16:creationId xmlns:a16="http://schemas.microsoft.com/office/drawing/2014/main" id="{6106ABEE-419A-A541-A603-6B102745017A}"/>
              </a:ext>
            </a:extLst>
          </p:cNvPr>
          <p:cNvSpPr>
            <a:spLocks noGrp="1"/>
          </p:cNvSpPr>
          <p:nvPr>
            <p:ph type="title"/>
          </p:nvPr>
        </p:nvSpPr>
        <p:spPr bwMode="auto">
          <a:xfrm>
            <a:off x="68263" y="217488"/>
            <a:ext cx="3871912" cy="563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r>
              <a:rPr lang="fr-CH" altLang="fr-FR">
                <a:ea typeface="ＭＳ Ｐゴシック" panose="020B0600070205080204" pitchFamily="34" charset="-128"/>
              </a:rPr>
              <a:t>Les Gabaonites</a:t>
            </a:r>
            <a:endParaRPr lang="fr-FR" altLang="fr-FR">
              <a:ea typeface="ＭＳ Ｐゴシック" panose="020B0600070205080204" pitchFamily="34" charset="-128"/>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BD9E5849-EF1E-DE4C-9474-EEE8B613AA1A}"/>
              </a:ext>
            </a:extLst>
          </p:cNvPr>
          <p:cNvSpPr>
            <a:spLocks noGrp="1"/>
          </p:cNvSpPr>
          <p:nvPr>
            <p:ph type="body" sz="quarter" idx="12"/>
          </p:nvPr>
        </p:nvSpPr>
        <p:spPr>
          <a:xfrm>
            <a:off x="3121025" y="1058863"/>
            <a:ext cx="5927725" cy="5172075"/>
          </a:xfrm>
        </p:spPr>
        <p:txBody>
          <a:bodyPr wrap="square" lIns="91440" tIns="45720" rIns="91440" bIns="45720" numCol="1" anchor="t" anchorCtr="0" compatLnSpc="1">
            <a:prstTxWarp prst="textNoShape">
              <a:avLst/>
            </a:prstTxWarp>
          </a:bodyPr>
          <a:lstStyle/>
          <a:p>
            <a:r>
              <a:rPr lang="fr-FR" altLang="fr-FR">
                <a:solidFill>
                  <a:srgbClr val="404040"/>
                </a:solidFill>
                <a:latin typeface="Cambria" panose="02040503050406030204" pitchFamily="18" charset="0"/>
                <a:ea typeface="ＭＳ Ｐゴシック" panose="020B0600070205080204" pitchFamily="34" charset="-128"/>
              </a:rPr>
              <a:t>A leur retour </a:t>
            </a:r>
            <a:r>
              <a:rPr lang="fr-CH" altLang="fr-FR">
                <a:solidFill>
                  <a:srgbClr val="404040"/>
                </a:solidFill>
                <a:latin typeface="Cambria" panose="02040503050406030204" pitchFamily="18" charset="0"/>
                <a:ea typeface="ＭＳ Ｐゴシック" panose="020B0600070205080204" pitchFamily="34" charset="-128"/>
              </a:rPr>
              <a:t>40 jours plus tard, tous reconnaissent la qualité du pays:</a:t>
            </a:r>
            <a:endParaRPr lang="fr-FR" altLang="fr-FR">
              <a:solidFill>
                <a:srgbClr val="404040"/>
              </a:solidFill>
              <a:latin typeface="Cambria" panose="02040503050406030204" pitchFamily="18" charset="0"/>
              <a:ea typeface="ＭＳ Ｐゴシック" panose="020B0600070205080204" pitchFamily="34" charset="-128"/>
            </a:endParaRPr>
          </a:p>
          <a:p>
            <a:pPr lvl="2"/>
            <a:r>
              <a:rPr lang="fr-FR" altLang="fr-FR">
                <a:latin typeface="Cambria" panose="02040503050406030204" pitchFamily="18" charset="0"/>
                <a:ea typeface="ＭＳ Ｐゴシック" panose="020B0600070205080204" pitchFamily="34" charset="-128"/>
              </a:rPr>
              <a:t>A la vérité, c'est un pays où coulent le lait et le miel, et en voici les fruits. Nb 13,27	</a:t>
            </a:r>
          </a:p>
          <a:p>
            <a:r>
              <a:rPr lang="fr-CH" altLang="fr-FR">
                <a:solidFill>
                  <a:srgbClr val="404040"/>
                </a:solidFill>
                <a:latin typeface="Cambria" panose="02040503050406030204" pitchFamily="18" charset="0"/>
                <a:ea typeface="ＭＳ Ｐゴシック" panose="020B0600070205080204" pitchFamily="34" charset="-128"/>
              </a:rPr>
              <a:t>10 d'entre eux font trembler le peuple:</a:t>
            </a:r>
            <a:endParaRPr lang="fr-FR" altLang="fr-FR">
              <a:solidFill>
                <a:srgbClr val="404040"/>
              </a:solidFill>
              <a:latin typeface="Cambria" panose="02040503050406030204" pitchFamily="18" charset="0"/>
              <a:ea typeface="ＭＳ Ｐゴシック" panose="020B0600070205080204" pitchFamily="34" charset="-128"/>
            </a:endParaRPr>
          </a:p>
          <a:p>
            <a:pPr lvl="2"/>
            <a:r>
              <a:rPr lang="fr-FR" altLang="fr-FR">
                <a:latin typeface="Cambria" panose="02040503050406030204" pitchFamily="18" charset="0"/>
                <a:ea typeface="ＭＳ Ｐゴシック" panose="020B0600070205080204" pitchFamily="34" charset="-128"/>
              </a:rPr>
              <a:t>le peuple qui habite ce pays est puissant, les villes sont fortifiées, très grandes; nous y avons vu des enfants d'Anak… Nous ne pouvons pas monter contre ce peuple, car il est plus fort que nous. Nb 13,31</a:t>
            </a:r>
          </a:p>
        </p:txBody>
      </p:sp>
      <p:pic>
        <p:nvPicPr>
          <p:cNvPr id="34818" name="Espace réservé pour une image  2">
            <a:extLst>
              <a:ext uri="{FF2B5EF4-FFF2-40B4-BE49-F238E27FC236}">
                <a16:creationId xmlns:a16="http://schemas.microsoft.com/office/drawing/2014/main" id="{C97F460B-4770-8347-9E9A-C6AA2E6564EB}"/>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bwMode="auto">
          <a:xfrm>
            <a:off x="-22225" y="0"/>
            <a:ext cx="2987675"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5F64CE41-BBDB-CF42-AF5C-AF5C65CF8EEA}"/>
              </a:ext>
            </a:extLst>
          </p:cNvPr>
          <p:cNvSpPr>
            <a:spLocks noGrp="1"/>
          </p:cNvSpPr>
          <p:nvPr>
            <p:ph type="body" sz="quarter" idx="12"/>
          </p:nvPr>
        </p:nvSpPr>
        <p:spPr>
          <a:xfrm>
            <a:off x="161925" y="1058863"/>
            <a:ext cx="8786813" cy="5172075"/>
          </a:xfrm>
        </p:spPr>
        <p:txBody>
          <a:bodyPr wrap="square" lIns="91440" tIns="45720" rIns="91440" bIns="45720" numCol="1" anchor="t" anchorCtr="0" compatLnSpc="1">
            <a:prstTxWarp prst="textNoShape">
              <a:avLst/>
            </a:prstTxWarp>
          </a:bodyPr>
          <a:lstStyle/>
          <a:p>
            <a:pPr lvl="2"/>
            <a:r>
              <a:rPr lang="fr-FR" altLang="fr-FR">
                <a:latin typeface="Cambria" panose="02040503050406030204" pitchFamily="18" charset="0"/>
                <a:ea typeface="ＭＳ Ｐゴシック" panose="020B0600070205080204" pitchFamily="34" charset="-128"/>
              </a:rPr>
              <a:t>Nos anciens et tous les habitants de notre pays nous ont dit: ‘Prenez avec vous des provisions pour le voyage, allez à leur rencontre et dites-leur: Nous sommes vos serviteurs. Faites maintenant alliance avec nous. Jos 9,11</a:t>
            </a:r>
          </a:p>
          <a:p>
            <a:r>
              <a:rPr lang="fr-FR" altLang="fr-FR">
                <a:solidFill>
                  <a:srgbClr val="404040"/>
                </a:solidFill>
                <a:latin typeface="Cambria" panose="02040503050406030204" pitchFamily="18" charset="0"/>
                <a:ea typeface="ＭＳ Ｐゴシック" panose="020B0600070205080204" pitchFamily="34" charset="-128"/>
              </a:rPr>
              <a:t>Ils montrent à Josué leurs vieux vêtements, leurs sandales usées par le voyage et leur pain sec. </a:t>
            </a:r>
          </a:p>
          <a:p>
            <a:r>
              <a:rPr lang="fr-CH" altLang="fr-FR">
                <a:solidFill>
                  <a:srgbClr val="404040"/>
                </a:solidFill>
                <a:latin typeface="Cambria" panose="02040503050406030204" pitchFamily="18" charset="0"/>
                <a:ea typeface="ＭＳ Ｐゴシック" panose="020B0600070205080204" pitchFamily="34" charset="-128"/>
              </a:rPr>
              <a:t>Les hommes d'Israël sont impressionnés par les vêtements de ces gens. </a:t>
            </a:r>
          </a:p>
          <a:p>
            <a:r>
              <a:rPr lang="fr-CH" altLang="fr-FR">
                <a:solidFill>
                  <a:srgbClr val="404040"/>
                </a:solidFill>
                <a:latin typeface="Cambria" panose="02040503050406030204" pitchFamily="18" charset="0"/>
                <a:ea typeface="ＭＳ Ｐゴシック" panose="020B0600070205080204" pitchFamily="34" charset="-128"/>
              </a:rPr>
              <a:t>Leurs yeux sont fixés sur les habits en lambeaux au lieu de regarder au ciel.</a:t>
            </a:r>
            <a:endParaRPr lang="fr-FR" altLang="fr-FR">
              <a:solidFill>
                <a:srgbClr val="404040"/>
              </a:solidFill>
              <a:latin typeface="Cambria" panose="02040503050406030204" pitchFamily="18" charset="0"/>
              <a:ea typeface="ＭＳ Ｐゴシック" panose="020B0600070205080204" pitchFamily="34" charset="-128"/>
            </a:endParaRPr>
          </a:p>
          <a:p>
            <a:pPr lvl="2"/>
            <a:r>
              <a:rPr lang="fr-FR" altLang="fr-FR">
                <a:latin typeface="Cambria" panose="02040503050406030204" pitchFamily="18" charset="0"/>
                <a:ea typeface="ＭＳ Ｐゴシック" panose="020B0600070205080204" pitchFamily="34" charset="-128"/>
              </a:rPr>
              <a:t>Les hommes d'Israël acceptèrent les provisions des Gabaonites et ne consultèrent pas l'Eternel. Jos 9,14	</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Espace réservé du texte 5">
            <a:extLst>
              <a:ext uri="{FF2B5EF4-FFF2-40B4-BE49-F238E27FC236}">
                <a16:creationId xmlns:a16="http://schemas.microsoft.com/office/drawing/2014/main" id="{CFC84FCF-455A-CF40-BD07-13C154886B47}"/>
              </a:ext>
            </a:extLst>
          </p:cNvPr>
          <p:cNvSpPr>
            <a:spLocks noGrp="1"/>
          </p:cNvSpPr>
          <p:nvPr>
            <p:ph type="body" sz="quarter" idx="12"/>
          </p:nvPr>
        </p:nvSpPr>
        <p:spPr bwMode="auto">
          <a:xfrm>
            <a:off x="3254375" y="1144588"/>
            <a:ext cx="5522913" cy="49355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fr-CH" altLang="fr-FR">
                <a:latin typeface="Cambria" panose="02040503050406030204" pitchFamily="18" charset="0"/>
                <a:ea typeface="ＭＳ Ｐゴシック" panose="020B0600070205080204" pitchFamily="34" charset="-128"/>
              </a:rPr>
              <a:t>Nous avons une décision à prendre dans l'église ou dans notre vie privée? </a:t>
            </a:r>
          </a:p>
          <a:p>
            <a:r>
              <a:rPr lang="fr-CH" altLang="fr-FR">
                <a:latin typeface="Cambria" panose="02040503050406030204" pitchFamily="18" charset="0"/>
                <a:ea typeface="ＭＳ Ｐゴシック" panose="020B0600070205080204" pitchFamily="34" charset="-128"/>
              </a:rPr>
              <a:t>Ne nous laissons pas fausser par les apparences; </a:t>
            </a:r>
          </a:p>
          <a:p>
            <a:pPr lvl="1" indent="-284163">
              <a:buSzTx/>
              <a:buFont typeface="Lucida Grande" panose="020B0600040502020204" pitchFamily="34" charset="0"/>
              <a:buChar char="■"/>
            </a:pPr>
            <a:r>
              <a:rPr lang="fr-CH" altLang="fr-FR">
                <a:latin typeface="Cambria" panose="02040503050406030204" pitchFamily="18" charset="0"/>
                <a:ea typeface="ＭＳ Ｐゴシック" panose="020B0600070205080204" pitchFamily="34" charset="-128"/>
              </a:rPr>
              <a:t>demandons conseil à notre Seigneur, </a:t>
            </a:r>
          </a:p>
          <a:p>
            <a:pPr lvl="1" indent="-284163">
              <a:buSzTx/>
              <a:buFont typeface="Lucida Grande" panose="020B0600040502020204" pitchFamily="34" charset="0"/>
              <a:buChar char="■"/>
            </a:pPr>
            <a:r>
              <a:rPr lang="fr-CH" altLang="fr-FR">
                <a:latin typeface="Cambria" panose="02040503050406030204" pitchFamily="18" charset="0"/>
                <a:ea typeface="ＭＳ Ｐゴシック" panose="020B0600070205080204" pitchFamily="34" charset="-128"/>
              </a:rPr>
              <a:t>attendons sa réponse… </a:t>
            </a:r>
          </a:p>
          <a:p>
            <a:pPr lvl="1" indent="-284163">
              <a:buSzTx/>
              <a:buFont typeface="Lucida Grande" panose="020B0600040502020204" pitchFamily="34" charset="0"/>
              <a:buChar char="■"/>
            </a:pPr>
            <a:r>
              <a:rPr lang="fr-CH" altLang="fr-FR">
                <a:latin typeface="Cambria" panose="02040503050406030204" pitchFamily="18" charset="0"/>
                <a:ea typeface="ＭＳ Ｐゴシック" panose="020B0600070205080204" pitchFamily="34" charset="-128"/>
              </a:rPr>
              <a:t>et agissons en fonction de celle-ci.</a:t>
            </a:r>
            <a:endParaRPr lang="fr-FR" altLang="fr-FR">
              <a:latin typeface="Cambria" panose="02040503050406030204" pitchFamily="18" charset="0"/>
              <a:ea typeface="ＭＳ Ｐゴシック" panose="020B0600070205080204" pitchFamily="34" charset="-128"/>
            </a:endParaRPr>
          </a:p>
        </p:txBody>
      </p:sp>
      <p:sp>
        <p:nvSpPr>
          <p:cNvPr id="10" name="Text Box 13">
            <a:extLst>
              <a:ext uri="{FF2B5EF4-FFF2-40B4-BE49-F238E27FC236}">
                <a16:creationId xmlns:a16="http://schemas.microsoft.com/office/drawing/2014/main" id="{80DA2474-6121-004B-83D4-376753BAF512}"/>
              </a:ext>
            </a:extLst>
          </p:cNvPr>
          <p:cNvSpPr txBox="1">
            <a:spLocks noChangeArrowheads="1"/>
          </p:cNvSpPr>
          <p:nvPr/>
        </p:nvSpPr>
        <p:spPr bwMode="auto">
          <a:xfrm>
            <a:off x="2911475" y="6538913"/>
            <a:ext cx="47942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defRPr/>
            </a:pPr>
            <a:r>
              <a:rPr lang="fr-CH" sz="1200" dirty="0">
                <a:solidFill>
                  <a:srgbClr val="4D4D4D"/>
                </a:solidFill>
                <a:latin typeface="+mj-lt"/>
              </a:rPr>
              <a:t>TP</a:t>
            </a:r>
            <a:endParaRPr lang="fr-FR" sz="1200" dirty="0">
              <a:solidFill>
                <a:srgbClr val="4D4D4D"/>
              </a:solidFill>
              <a:latin typeface="+mj-lt"/>
            </a:endParaRPr>
          </a:p>
        </p:txBody>
      </p:sp>
      <p:pic>
        <p:nvPicPr>
          <p:cNvPr id="100355" name="Espace réservé pour une image  11">
            <a:extLst>
              <a:ext uri="{FF2B5EF4-FFF2-40B4-BE49-F238E27FC236}">
                <a16:creationId xmlns:a16="http://schemas.microsoft.com/office/drawing/2014/main" id="{EE7B0E6C-C88A-B045-9379-636E9205D952}"/>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bwMode="auto">
          <a:xfrm>
            <a:off x="-22225" y="0"/>
            <a:ext cx="2987675"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900685EB-5C7C-EC43-B634-EA3A69C891D9}"/>
              </a:ext>
            </a:extLst>
          </p:cNvPr>
          <p:cNvSpPr>
            <a:spLocks noGrp="1"/>
          </p:cNvSpPr>
          <p:nvPr>
            <p:ph type="body" sz="quarter" idx="12"/>
          </p:nvPr>
        </p:nvSpPr>
        <p:spPr>
          <a:xfrm>
            <a:off x="161925" y="1066800"/>
            <a:ext cx="5607050" cy="4945063"/>
          </a:xfrm>
        </p:spPr>
        <p:txBody>
          <a:bodyPr wrap="square" lIns="91440" tIns="45720" rIns="91440" bIns="45720" numCol="1" anchor="t" anchorCtr="0" compatLnSpc="1">
            <a:prstTxWarp prst="textNoShape">
              <a:avLst/>
            </a:prstTxWarp>
          </a:bodyPr>
          <a:lstStyle/>
          <a:p>
            <a:r>
              <a:rPr lang="fr-FR" altLang="fr-FR">
                <a:solidFill>
                  <a:srgbClr val="404040"/>
                </a:solidFill>
                <a:latin typeface="Cambria" panose="02040503050406030204" pitchFamily="18" charset="0"/>
                <a:ea typeface="ＭＳ Ｐゴシック" panose="020B0600070205080204" pitchFamily="34" charset="-128"/>
              </a:rPr>
              <a:t>Josué fait la paix et traite alliance avec eux. </a:t>
            </a:r>
          </a:p>
          <a:p>
            <a:r>
              <a:rPr lang="fr-CH" altLang="fr-FR">
                <a:solidFill>
                  <a:srgbClr val="404040"/>
                </a:solidFill>
                <a:latin typeface="Cambria" panose="02040503050406030204" pitchFamily="18" charset="0"/>
                <a:ea typeface="ＭＳ Ｐゴシック" panose="020B0600070205080204" pitchFamily="34" charset="-128"/>
              </a:rPr>
              <a:t>3 jours plus tard, le peuple d'Israël découvre que les réfugiés viennent de la ville proche de Gabaon. </a:t>
            </a:r>
          </a:p>
          <a:p>
            <a:r>
              <a:rPr lang="fr-CH" altLang="fr-FR">
                <a:solidFill>
                  <a:srgbClr val="404040"/>
                </a:solidFill>
                <a:latin typeface="Cambria" panose="02040503050406030204" pitchFamily="18" charset="0"/>
                <a:ea typeface="ＭＳ Ｐゴシック" panose="020B0600070205080204" pitchFamily="34" charset="-128"/>
              </a:rPr>
              <a:t>Les chefs d'Israël décident de les laisser en vie et d'en faire des serviteurs. </a:t>
            </a:r>
          </a:p>
          <a:p>
            <a:r>
              <a:rPr lang="fr-CH" altLang="fr-FR">
                <a:solidFill>
                  <a:srgbClr val="404040"/>
                </a:solidFill>
                <a:latin typeface="Cambria" panose="02040503050406030204" pitchFamily="18" charset="0"/>
                <a:ea typeface="ＭＳ Ｐゴシック" panose="020B0600070205080204" pitchFamily="34" charset="-128"/>
              </a:rPr>
              <a:t>Ils leur attribuent 2 fonctions:</a:t>
            </a:r>
          </a:p>
          <a:p>
            <a:pPr lvl="1" indent="-284163">
              <a:buSzTx/>
              <a:buFont typeface="Lucida Grande" panose="020B0600040502020204" pitchFamily="34" charset="0"/>
              <a:buChar char="■"/>
            </a:pPr>
            <a:r>
              <a:rPr lang="fr-CH" altLang="fr-FR">
                <a:solidFill>
                  <a:srgbClr val="404040"/>
                </a:solidFill>
                <a:latin typeface="Cambria" panose="02040503050406030204" pitchFamily="18" charset="0"/>
                <a:ea typeface="ＭＳ Ｐゴシック" panose="020B0600070205080204" pitchFamily="34" charset="-128"/>
              </a:rPr>
              <a:t>couper le bois </a:t>
            </a:r>
          </a:p>
          <a:p>
            <a:pPr lvl="1" indent="-284163">
              <a:buSzTx/>
              <a:buFont typeface="Lucida Grande" panose="020B0600040502020204" pitchFamily="34" charset="0"/>
              <a:buChar char="■"/>
            </a:pPr>
            <a:r>
              <a:rPr lang="fr-CH" altLang="fr-FR">
                <a:solidFill>
                  <a:srgbClr val="404040"/>
                </a:solidFill>
                <a:latin typeface="Cambria" panose="02040503050406030204" pitchFamily="18" charset="0"/>
                <a:ea typeface="ＭＳ Ｐゴシック" panose="020B0600070205080204" pitchFamily="34" charset="-128"/>
              </a:rPr>
              <a:t>puiser l'eau pour la maison de Dieu. </a:t>
            </a:r>
          </a:p>
        </p:txBody>
      </p:sp>
      <p:pic>
        <p:nvPicPr>
          <p:cNvPr id="101378" name="Espace réservé pour une image  3">
            <a:extLst>
              <a:ext uri="{FF2B5EF4-FFF2-40B4-BE49-F238E27FC236}">
                <a16:creationId xmlns:a16="http://schemas.microsoft.com/office/drawing/2014/main" id="{842AF409-C9D2-5147-94D1-78FA92DCCCC2}"/>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bwMode="auto">
          <a:xfrm>
            <a:off x="5957888" y="1066800"/>
            <a:ext cx="2987675" cy="4945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B31407AC-EBA4-4E43-9E5B-263D6B5CB16C}"/>
              </a:ext>
            </a:extLst>
          </p:cNvPr>
          <p:cNvSpPr>
            <a:spLocks noGrp="1"/>
          </p:cNvSpPr>
          <p:nvPr>
            <p:ph type="body" sz="quarter" idx="12"/>
          </p:nvPr>
        </p:nvSpPr>
        <p:spPr>
          <a:xfrm>
            <a:off x="161925" y="1058863"/>
            <a:ext cx="8786813" cy="5172075"/>
          </a:xfrm>
        </p:spPr>
        <p:txBody>
          <a:bodyPr wrap="square" lIns="91440" tIns="45720" rIns="91440" bIns="45720" numCol="1" anchor="t" anchorCtr="0" compatLnSpc="1">
            <a:prstTxWarp prst="textNoShape">
              <a:avLst/>
            </a:prstTxWarp>
          </a:bodyPr>
          <a:lstStyle/>
          <a:p>
            <a:r>
              <a:rPr lang="fr-CH" altLang="fr-FR">
                <a:solidFill>
                  <a:srgbClr val="404040"/>
                </a:solidFill>
                <a:latin typeface="Cambria" panose="02040503050406030204" pitchFamily="18" charset="0"/>
                <a:ea typeface="ＭＳ Ｐゴシック" panose="020B0600070205080204" pitchFamily="34" charset="-128"/>
              </a:rPr>
              <a:t>Durant des générations, les Gabaonites vont rester dans le peuple d'Israël, en esclavage au milieu de celui-ci.</a:t>
            </a:r>
            <a:endParaRPr lang="fr-FR" altLang="fr-FR">
              <a:solidFill>
                <a:srgbClr val="404040"/>
              </a:solidFill>
              <a:latin typeface="Cambria" panose="02040503050406030204" pitchFamily="18" charset="0"/>
              <a:ea typeface="ＭＳ Ｐゴシック" panose="020B0600070205080204" pitchFamily="34" charset="-128"/>
            </a:endParaRPr>
          </a:p>
          <a:p>
            <a:r>
              <a:rPr lang="fr-CH" altLang="fr-FR">
                <a:solidFill>
                  <a:srgbClr val="404040"/>
                </a:solidFill>
                <a:latin typeface="Cambria" panose="02040503050406030204" pitchFamily="18" charset="0"/>
                <a:ea typeface="ＭＳ Ｐゴシック" panose="020B0600070205080204" pitchFamily="34" charset="-128"/>
              </a:rPr>
              <a:t>Le roi de Jérusalem entend parler de l'alliance des gens de Gabaon avec Israël. </a:t>
            </a:r>
            <a:endParaRPr lang="fr-FR" altLang="fr-FR">
              <a:solidFill>
                <a:srgbClr val="404040"/>
              </a:solidFill>
              <a:latin typeface="Cambria" panose="02040503050406030204" pitchFamily="18" charset="0"/>
              <a:ea typeface="ＭＳ Ｐゴシック" panose="020B0600070205080204" pitchFamily="34" charset="-128"/>
            </a:endParaRPr>
          </a:p>
          <a:p>
            <a:r>
              <a:rPr lang="fr-CH" altLang="fr-FR">
                <a:solidFill>
                  <a:srgbClr val="404040"/>
                </a:solidFill>
                <a:latin typeface="Cambria" panose="02040503050406030204" pitchFamily="18" charset="0"/>
                <a:ea typeface="ＭＳ Ｐゴシック" panose="020B0600070205080204" pitchFamily="34" charset="-128"/>
              </a:rPr>
              <a:t>Il monte contre les Gabaonnites qui appellent Josué à l'aide. </a:t>
            </a:r>
            <a:r>
              <a:rPr lang="fr-FR" altLang="fr-FR">
                <a:solidFill>
                  <a:srgbClr val="404040"/>
                </a:solidFill>
                <a:latin typeface="Cambria" panose="02040503050406030204" pitchFamily="18" charset="0"/>
                <a:ea typeface="ＭＳ Ｐゴシック" panose="020B0600070205080204" pitchFamily="34" charset="-128"/>
              </a:rPr>
              <a:t>L'Eternel dit à Josué: </a:t>
            </a:r>
          </a:p>
          <a:p>
            <a:pPr lvl="2"/>
            <a:r>
              <a:rPr lang="fr-FR" altLang="fr-FR">
                <a:latin typeface="Cambria" panose="02040503050406030204" pitchFamily="18" charset="0"/>
                <a:ea typeface="ＭＳ Ｐゴシック" panose="020B0600070205080204" pitchFamily="34" charset="-128"/>
              </a:rPr>
              <a:t>N’aie pas peur de ces rois, car je les livre entre tes mains et aucun d'eux ne te résistera. Jos 10,8	</a:t>
            </a:r>
          </a:p>
          <a:p>
            <a:r>
              <a:rPr lang="fr-CH" altLang="fr-FR">
                <a:solidFill>
                  <a:srgbClr val="404040"/>
                </a:solidFill>
                <a:latin typeface="Cambria" panose="02040503050406030204" pitchFamily="18" charset="0"/>
                <a:ea typeface="ＭＳ Ｐゴシック" panose="020B0600070205080204" pitchFamily="34" charset="-128"/>
              </a:rPr>
              <a:t>Josué et ses hommes de guerre marchent toute la nuit. </a:t>
            </a:r>
          </a:p>
          <a:p>
            <a:r>
              <a:rPr lang="fr-CH" altLang="fr-FR">
                <a:solidFill>
                  <a:srgbClr val="404040"/>
                </a:solidFill>
                <a:latin typeface="Cambria" panose="02040503050406030204" pitchFamily="18" charset="0"/>
                <a:ea typeface="ＭＳ Ｐゴシック" panose="020B0600070205080204" pitchFamily="34" charset="-128"/>
              </a:rPr>
              <a:t>L'Eternel met les ennemis en déroute devant eux. </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Espace réservé du texte 5">
            <a:extLst>
              <a:ext uri="{FF2B5EF4-FFF2-40B4-BE49-F238E27FC236}">
                <a16:creationId xmlns:a16="http://schemas.microsoft.com/office/drawing/2014/main" id="{D248C105-6262-3B40-9DC5-0571DC860A95}"/>
              </a:ext>
            </a:extLst>
          </p:cNvPr>
          <p:cNvSpPr>
            <a:spLocks noGrp="1"/>
          </p:cNvSpPr>
          <p:nvPr>
            <p:ph type="body" sz="quarter" idx="12"/>
          </p:nvPr>
        </p:nvSpPr>
        <p:spPr bwMode="auto">
          <a:xfrm>
            <a:off x="161925" y="857250"/>
            <a:ext cx="8786813" cy="51736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fr-CH" altLang="fr-FR">
                <a:solidFill>
                  <a:srgbClr val="404040"/>
                </a:solidFill>
                <a:latin typeface="Cambria" panose="02040503050406030204" pitchFamily="18" charset="0"/>
                <a:ea typeface="ＭＳ Ｐゴシック" panose="020B0600070205080204" pitchFamily="34" charset="-128"/>
              </a:rPr>
              <a:t>Ils arrivent près de l'armée ennemie.</a:t>
            </a:r>
            <a:endParaRPr lang="fr-FR" altLang="fr-FR">
              <a:solidFill>
                <a:srgbClr val="404040"/>
              </a:solidFill>
              <a:latin typeface="Cambria" panose="02040503050406030204" pitchFamily="18" charset="0"/>
              <a:ea typeface="ＭＳ Ｐゴシック" panose="020B0600070205080204" pitchFamily="34" charset="-128"/>
            </a:endParaRPr>
          </a:p>
          <a:p>
            <a:pPr lvl="2"/>
            <a:r>
              <a:rPr lang="fr-FR" altLang="fr-FR">
                <a:latin typeface="Cambria" panose="02040503050406030204" pitchFamily="18" charset="0"/>
                <a:ea typeface="ＭＳ Ｐゴシック" panose="020B0600070205080204" pitchFamily="34" charset="-128"/>
              </a:rPr>
              <a:t>Alors que les Amoréens fuyaient devant Israël et qu'ils se trouvaient sur la descente de Beth-Horon, l'Eternel fit tomber du ciel sur eux d’énormes grêlons jusqu'à Azéka et ils moururent. Ceux qui furent tués par ces grêlons furent plus nombreux que ceux qui moururent sous les coups d’épée des Israélites. Jos 10,11	</a:t>
            </a:r>
          </a:p>
          <a:p>
            <a:endParaRPr lang="fr-FR" altLang="fr-FR">
              <a:solidFill>
                <a:srgbClr val="404040"/>
              </a:solidFill>
              <a:latin typeface="Cambria" panose="02040503050406030204" pitchFamily="18" charset="0"/>
              <a:ea typeface="ＭＳ Ｐゴシック" panose="020B0600070205080204" pitchFamily="34" charset="-128"/>
            </a:endParaRPr>
          </a:p>
        </p:txBody>
      </p:sp>
      <p:pic>
        <p:nvPicPr>
          <p:cNvPr id="103426" name="Espace réservé pour une image  4">
            <a:extLst>
              <a:ext uri="{FF2B5EF4-FFF2-40B4-BE49-F238E27FC236}">
                <a16:creationId xmlns:a16="http://schemas.microsoft.com/office/drawing/2014/main" id="{66FAD821-8B47-DF4B-92C8-0B507A1FD800}"/>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22527" b="22527"/>
          <a:stretch>
            <a:fillRect/>
          </a:stretch>
        </p:blipFill>
        <p:spPr bwMode="auto">
          <a:xfrm>
            <a:off x="-22225" y="4162425"/>
            <a:ext cx="9166225" cy="2708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3">
            <a:extLst>
              <a:ext uri="{FF2B5EF4-FFF2-40B4-BE49-F238E27FC236}">
                <a16:creationId xmlns:a16="http://schemas.microsoft.com/office/drawing/2014/main" id="{A840CF3F-77F3-AC4A-A831-05CED6AC6EE4}"/>
              </a:ext>
            </a:extLst>
          </p:cNvPr>
          <p:cNvSpPr txBox="1">
            <a:spLocks noChangeArrowheads="1"/>
          </p:cNvSpPr>
          <p:nvPr/>
        </p:nvSpPr>
        <p:spPr bwMode="auto">
          <a:xfrm>
            <a:off x="8534400" y="6530975"/>
            <a:ext cx="47942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defRPr/>
            </a:pPr>
            <a:r>
              <a:rPr lang="fr-CH" sz="1200" dirty="0">
                <a:solidFill>
                  <a:srgbClr val="FFFFFF"/>
                </a:solidFill>
                <a:latin typeface="+mj-lt"/>
              </a:rPr>
              <a:t>PL</a:t>
            </a:r>
            <a:endParaRPr lang="fr-FR" sz="1200" dirty="0">
              <a:solidFill>
                <a:srgbClr val="FFFFFF"/>
              </a:solidFill>
              <a:latin typeface="+mj-lt"/>
            </a:endParaRPr>
          </a:p>
        </p:txBody>
      </p:sp>
      <p:sp>
        <p:nvSpPr>
          <p:cNvPr id="8" name="Text Box 13">
            <a:extLst>
              <a:ext uri="{FF2B5EF4-FFF2-40B4-BE49-F238E27FC236}">
                <a16:creationId xmlns:a16="http://schemas.microsoft.com/office/drawing/2014/main" id="{63B57D45-A751-8548-BEFF-4B00510E066A}"/>
              </a:ext>
            </a:extLst>
          </p:cNvPr>
          <p:cNvSpPr txBox="1">
            <a:spLocks noChangeArrowheads="1"/>
          </p:cNvSpPr>
          <p:nvPr/>
        </p:nvSpPr>
        <p:spPr bwMode="auto">
          <a:xfrm>
            <a:off x="3295650" y="6454775"/>
            <a:ext cx="18161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Rockwell" panose="02060603020205020403" pitchFamily="18" charset="77"/>
                <a:ea typeface="ＭＳ Ｐゴシック" panose="020B0600070205080204" pitchFamily="34" charset="-128"/>
              </a:defRPr>
            </a:lvl1pPr>
            <a:lvl2pPr marL="742950" indent="-285750" eaLnBrk="0" hangingPunct="0">
              <a:defRPr sz="2400">
                <a:solidFill>
                  <a:schemeClr val="tx1"/>
                </a:solidFill>
                <a:latin typeface="Rockwell" panose="02060603020205020403" pitchFamily="18" charset="77"/>
                <a:ea typeface="ＭＳ Ｐゴシック" panose="020B0600070205080204" pitchFamily="34" charset="-128"/>
              </a:defRPr>
            </a:lvl2pPr>
            <a:lvl3pPr marL="1143000" indent="-228600" eaLnBrk="0" hangingPunct="0">
              <a:defRPr sz="2400">
                <a:solidFill>
                  <a:schemeClr val="tx1"/>
                </a:solidFill>
                <a:latin typeface="Rockwell" panose="02060603020205020403" pitchFamily="18" charset="77"/>
                <a:ea typeface="ＭＳ Ｐゴシック" panose="020B0600070205080204" pitchFamily="34" charset="-128"/>
              </a:defRPr>
            </a:lvl3pPr>
            <a:lvl4pPr marL="1600200" indent="-228600" eaLnBrk="0" hangingPunct="0">
              <a:defRPr sz="2400">
                <a:solidFill>
                  <a:schemeClr val="tx1"/>
                </a:solidFill>
                <a:latin typeface="Rockwell" panose="02060603020205020403" pitchFamily="18" charset="77"/>
                <a:ea typeface="ＭＳ Ｐゴシック" panose="020B0600070205080204" pitchFamily="34" charset="-128"/>
              </a:defRPr>
            </a:lvl4pPr>
            <a:lvl5pPr marL="2057400" indent="-228600" eaLnBrk="0" hangingPunct="0">
              <a:defRPr sz="2400">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9pPr>
          </a:lstStyle>
          <a:p>
            <a:pPr eaLnBrk="1" hangingPunct="1"/>
            <a:r>
              <a:rPr lang="fr-CH" altLang="fr-FR" sz="1600">
                <a:solidFill>
                  <a:srgbClr val="FFFFFF"/>
                </a:solidFill>
                <a:latin typeface="Cambria" panose="02040503050406030204" pitchFamily="18" charset="0"/>
              </a:rPr>
              <a:t>Près de Beth Oron</a:t>
            </a:r>
            <a:endParaRPr lang="fr-FR" altLang="fr-FR" sz="1600">
              <a:solidFill>
                <a:srgbClr val="FFFFFF"/>
              </a:solidFill>
              <a:latin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D88FE6C9-4259-6A44-8202-16835F345F07}"/>
              </a:ext>
            </a:extLst>
          </p:cNvPr>
          <p:cNvSpPr>
            <a:spLocks noGrp="1"/>
          </p:cNvSpPr>
          <p:nvPr>
            <p:ph type="body" sz="quarter" idx="12"/>
          </p:nvPr>
        </p:nvSpPr>
        <p:spPr>
          <a:xfrm>
            <a:off x="161925" y="1058863"/>
            <a:ext cx="8786813" cy="5172075"/>
          </a:xfrm>
        </p:spPr>
        <p:txBody>
          <a:bodyPr wrap="square" lIns="91440" tIns="45720" rIns="91440" bIns="45720" numCol="1" anchor="t" anchorCtr="0" compatLnSpc="1">
            <a:prstTxWarp prst="textNoShape">
              <a:avLst/>
            </a:prstTxWarp>
          </a:bodyPr>
          <a:lstStyle/>
          <a:p>
            <a:r>
              <a:rPr lang="fr-CH" altLang="fr-FR">
                <a:solidFill>
                  <a:srgbClr val="404040"/>
                </a:solidFill>
                <a:latin typeface="Cambria" panose="02040503050406030204" pitchFamily="18" charset="0"/>
                <a:ea typeface="ＭＳ Ｐゴシック" panose="020B0600070205080204" pitchFamily="34" charset="-128"/>
              </a:rPr>
              <a:t>A la demande de Josué, l'Eternel arrête le soleil et la lune durant un jour entier.</a:t>
            </a:r>
            <a:endParaRPr lang="fr-FR" altLang="fr-FR">
              <a:solidFill>
                <a:srgbClr val="404040"/>
              </a:solidFill>
              <a:latin typeface="Cambria" panose="02040503050406030204" pitchFamily="18" charset="0"/>
              <a:ea typeface="ＭＳ Ｐゴシック" panose="020B0600070205080204" pitchFamily="34" charset="-128"/>
            </a:endParaRPr>
          </a:p>
          <a:p>
            <a:pPr lvl="2"/>
            <a:r>
              <a:rPr lang="fr-FR" altLang="fr-FR">
                <a:latin typeface="Cambria" panose="02040503050406030204" pitchFamily="18" charset="0"/>
                <a:ea typeface="ＭＳ Ｐゴシック" panose="020B0600070205080204" pitchFamily="34" charset="-128"/>
              </a:rPr>
              <a:t>Le soleil s'arrêta et la lune suspendit sa course jusqu'à ce que la nation se soit vengée de ses ennemis. Jos 10,13	</a:t>
            </a:r>
          </a:p>
        </p:txBody>
      </p:sp>
      <p:pic>
        <p:nvPicPr>
          <p:cNvPr id="104450" name="Espace réservé pour une image  3" descr="UNADJUSTEDNONRAW_thumb_6dab.jpg">
            <a:extLst>
              <a:ext uri="{FF2B5EF4-FFF2-40B4-BE49-F238E27FC236}">
                <a16:creationId xmlns:a16="http://schemas.microsoft.com/office/drawing/2014/main" id="{180B9D06-904A-A949-9140-4BBB484EB958}"/>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26671" b="26671"/>
          <a:stretch>
            <a:fillRect/>
          </a:stretch>
        </p:blipFill>
        <p:spPr bwMode="auto">
          <a:xfrm>
            <a:off x="-22225" y="4021138"/>
            <a:ext cx="9166225" cy="2851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Espace réservé du texte 1">
            <a:extLst>
              <a:ext uri="{FF2B5EF4-FFF2-40B4-BE49-F238E27FC236}">
                <a16:creationId xmlns:a16="http://schemas.microsoft.com/office/drawing/2014/main" id="{7B5B177A-D4E0-0842-BEA2-151A2124BBC6}"/>
              </a:ext>
            </a:extLst>
          </p:cNvPr>
          <p:cNvSpPr>
            <a:spLocks noGrp="1"/>
          </p:cNvSpPr>
          <p:nvPr>
            <p:ph type="body" sz="quarter" idx="12"/>
          </p:nvPr>
        </p:nvSpPr>
        <p:spPr bwMode="auto">
          <a:xfrm>
            <a:off x="579438" y="1058863"/>
            <a:ext cx="8220075" cy="49355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fr-CH" altLang="fr-FR">
                <a:latin typeface="Cambria" panose="02040503050406030204" pitchFamily="18" charset="0"/>
                <a:ea typeface="ＭＳ Ｐゴシック" panose="020B0600070205080204" pitchFamily="34" charset="-128"/>
              </a:rPr>
              <a:t>Aujourd'hui encore, Dieu peut répondre de façon extraordinaire à nos prières </a:t>
            </a:r>
          </a:p>
          <a:p>
            <a:pPr lvl="1" indent="-284163">
              <a:buSzTx/>
              <a:buFont typeface="Lucida Grande" panose="020B0600040502020204" pitchFamily="34" charset="0"/>
              <a:buChar char="■"/>
            </a:pPr>
            <a:r>
              <a:rPr lang="fr-CH" altLang="fr-FR">
                <a:latin typeface="Cambria" panose="02040503050406030204" pitchFamily="18" charset="0"/>
                <a:ea typeface="ＭＳ Ｐゴシック" panose="020B0600070205080204" pitchFamily="34" charset="-128"/>
              </a:rPr>
              <a:t>pour nous encourager dans notre vie de foi, </a:t>
            </a:r>
          </a:p>
          <a:p>
            <a:pPr lvl="1" indent="-284163">
              <a:buSzTx/>
              <a:buFont typeface="Lucida Grande" panose="020B0600040502020204" pitchFamily="34" charset="0"/>
              <a:buChar char="■"/>
            </a:pPr>
            <a:r>
              <a:rPr lang="fr-CH" altLang="fr-FR">
                <a:latin typeface="Cambria" panose="02040503050406030204" pitchFamily="18" charset="0"/>
                <a:ea typeface="ＭＳ Ｐゴシック" panose="020B0600070205080204" pitchFamily="34" charset="-128"/>
              </a:rPr>
              <a:t>pour montrer à notre entourage qui est le Dieu qui combat pour nous.</a:t>
            </a:r>
            <a:endParaRPr lang="fr-FR" altLang="fr-FR">
              <a:latin typeface="Cambria" panose="02040503050406030204" pitchFamily="18" charset="0"/>
              <a:ea typeface="ＭＳ Ｐゴシック" panose="020B0600070205080204" pitchFamily="34" charset="-128"/>
            </a:endParaRPr>
          </a:p>
          <a:p>
            <a:r>
              <a:rPr lang="fr-CH" altLang="fr-FR">
                <a:latin typeface="Cambria" panose="02040503050406030204" pitchFamily="18" charset="0"/>
                <a:ea typeface="ＭＳ Ｐゴシック" panose="020B0600070205080204" pitchFamily="34" charset="-128"/>
              </a:rPr>
              <a:t>Josué nous fait penser à Christ. </a:t>
            </a:r>
          </a:p>
          <a:p>
            <a:r>
              <a:rPr lang="fr-CH" altLang="fr-FR">
                <a:latin typeface="Cambria" panose="02040503050406030204" pitchFamily="18" charset="0"/>
                <a:ea typeface="ＭＳ Ｐゴシック" panose="020B0600070205080204" pitchFamily="34" charset="-128"/>
              </a:rPr>
              <a:t>La bible nous dit que toutes ces batailles ont été gagnées par "Josué et Israël". </a:t>
            </a:r>
          </a:p>
          <a:p>
            <a:r>
              <a:rPr lang="fr-CH" altLang="fr-FR">
                <a:latin typeface="Cambria" panose="02040503050406030204" pitchFamily="18" charset="0"/>
                <a:ea typeface="ＭＳ Ｐゴシック" panose="020B0600070205080204" pitchFamily="34" charset="-128"/>
              </a:rPr>
              <a:t>On découvre aussi cette union indissociable entre Christ et les croyants. </a:t>
            </a:r>
          </a:p>
        </p:txBody>
      </p:sp>
      <p:sp>
        <p:nvSpPr>
          <p:cNvPr id="105474" name="Titre 2">
            <a:extLst>
              <a:ext uri="{FF2B5EF4-FFF2-40B4-BE49-F238E27FC236}">
                <a16:creationId xmlns:a16="http://schemas.microsoft.com/office/drawing/2014/main" id="{E87F5954-1962-BD45-9035-A3AE9B35E17C}"/>
              </a:ext>
            </a:extLst>
          </p:cNvPr>
          <p:cNvSpPr>
            <a:spLocks noGrp="1"/>
          </p:cNvSpPr>
          <p:nvPr>
            <p:ph type="title"/>
          </p:nvPr>
        </p:nvSpPr>
        <p:spPr bwMode="auto">
          <a:xfrm>
            <a:off x="1066800" y="279400"/>
            <a:ext cx="3871913" cy="563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endParaRPr lang="fr-FR" altLang="fr-FR">
              <a:ea typeface="ＭＳ Ｐゴシック" panose="020B0600070205080204" pitchFamily="34" charset="-128"/>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Espace réservé du texte 1">
            <a:extLst>
              <a:ext uri="{FF2B5EF4-FFF2-40B4-BE49-F238E27FC236}">
                <a16:creationId xmlns:a16="http://schemas.microsoft.com/office/drawing/2014/main" id="{CFB08233-531B-FC46-B461-CD1E9AB7BE33}"/>
              </a:ext>
            </a:extLst>
          </p:cNvPr>
          <p:cNvSpPr>
            <a:spLocks noGrp="1"/>
          </p:cNvSpPr>
          <p:nvPr>
            <p:ph type="body" sz="quarter" idx="12"/>
          </p:nvPr>
        </p:nvSpPr>
        <p:spPr bwMode="auto">
          <a:xfrm>
            <a:off x="579438" y="1058863"/>
            <a:ext cx="8220075" cy="49355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fr-CH" altLang="fr-FR">
                <a:latin typeface="Cambria" panose="02040503050406030204" pitchFamily="18" charset="0"/>
                <a:ea typeface="ＭＳ Ｐゴシック" panose="020B0600070205080204" pitchFamily="34" charset="-128"/>
              </a:rPr>
              <a:t>Si nous restons près de Jésus et lui laissons guider notre vie, nous serons vainqueurs. </a:t>
            </a:r>
          </a:p>
          <a:p>
            <a:r>
              <a:rPr lang="fr-CH" altLang="fr-FR">
                <a:latin typeface="Cambria" panose="02040503050406030204" pitchFamily="18" charset="0"/>
                <a:ea typeface="ＭＳ Ｐゴシック" panose="020B0600070205080204" pitchFamily="34" charset="-128"/>
              </a:rPr>
              <a:t>Satan a bien compris cette vérité. </a:t>
            </a:r>
          </a:p>
          <a:p>
            <a:r>
              <a:rPr lang="fr-CH" altLang="fr-FR">
                <a:latin typeface="Cambria" panose="02040503050406030204" pitchFamily="18" charset="0"/>
                <a:ea typeface="ＭＳ Ｐゴシック" panose="020B0600070205080204" pitchFamily="34" charset="-128"/>
              </a:rPr>
              <a:t>Que fait-il? Il cherche à nous priver de la communion (du contact) avec Christ.</a:t>
            </a:r>
            <a:endParaRPr lang="fr-FR" altLang="fr-FR">
              <a:latin typeface="Cambria" panose="02040503050406030204" pitchFamily="18" charset="0"/>
              <a:ea typeface="ＭＳ Ｐゴシック" panose="020B0600070205080204" pitchFamily="34" charset="-128"/>
            </a:endParaRPr>
          </a:p>
          <a:p>
            <a:pPr lvl="2"/>
            <a:r>
              <a:rPr lang="fr-FR" altLang="fr-FR">
                <a:latin typeface="Cambria" panose="02040503050406030204" pitchFamily="18" charset="0"/>
                <a:ea typeface="ＭＳ Ｐゴシック" panose="020B0600070205080204" pitchFamily="34" charset="-128"/>
              </a:rPr>
              <a:t>Je (Jésus) suis le cep, vous êtes les sarments. Celui qui demeure en moi et en qui je demeure porte beaucoup de fruit, car sans moi vous ne pouvez rien faire. Jn 15,5</a:t>
            </a:r>
          </a:p>
          <a:p>
            <a:r>
              <a:rPr lang="fr-CH" altLang="fr-FR">
                <a:latin typeface="Cambria" panose="02040503050406030204" pitchFamily="18" charset="0"/>
                <a:ea typeface="ＭＳ Ｐゴシック" panose="020B0600070205080204" pitchFamily="34" charset="-128"/>
              </a:rPr>
              <a:t>Faisons la liste des victoires que nous avons remportées, peut-être secrètement, avec Notre Seigneur,</a:t>
            </a:r>
            <a:r>
              <a:rPr lang="fr-FR" altLang="fr-FR">
                <a:latin typeface="Cambria" panose="02040503050406030204" pitchFamily="18" charset="0"/>
                <a:ea typeface="ＭＳ Ｐゴシック" panose="020B0600070205080204" pitchFamily="34" charset="-128"/>
              </a:rPr>
              <a:t> d</a:t>
            </a:r>
            <a:r>
              <a:rPr lang="fr-CH" altLang="fr-FR">
                <a:latin typeface="Cambria" panose="02040503050406030204" pitchFamily="18" charset="0"/>
                <a:ea typeface="ＭＳ Ｐゴシック" panose="020B0600070205080204" pitchFamily="34" charset="-128"/>
              </a:rPr>
              <a:t>isons-Lui merci.</a:t>
            </a:r>
            <a:endParaRPr lang="fr-FR" altLang="fr-FR">
              <a:latin typeface="Cambria" panose="02040503050406030204" pitchFamily="18" charset="0"/>
              <a:ea typeface="ＭＳ Ｐゴシック" panose="020B0600070205080204" pitchFamily="34" charset="-128"/>
            </a:endParaRPr>
          </a:p>
        </p:txBody>
      </p:sp>
      <p:sp>
        <p:nvSpPr>
          <p:cNvPr id="106498" name="Titre 2">
            <a:extLst>
              <a:ext uri="{FF2B5EF4-FFF2-40B4-BE49-F238E27FC236}">
                <a16:creationId xmlns:a16="http://schemas.microsoft.com/office/drawing/2014/main" id="{04E78209-3315-1F41-A074-31438DB8210F}"/>
              </a:ext>
            </a:extLst>
          </p:cNvPr>
          <p:cNvSpPr>
            <a:spLocks noGrp="1"/>
          </p:cNvSpPr>
          <p:nvPr>
            <p:ph type="title"/>
          </p:nvPr>
        </p:nvSpPr>
        <p:spPr bwMode="auto">
          <a:xfrm>
            <a:off x="1066800" y="279400"/>
            <a:ext cx="3871913" cy="563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endParaRPr lang="fr-FR" altLang="fr-FR">
              <a:ea typeface="ＭＳ Ｐゴシック" panose="020B0600070205080204" pitchFamily="34" charset="-128"/>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A664683B-C8F8-A049-9395-93C6487397DD}"/>
              </a:ext>
            </a:extLst>
          </p:cNvPr>
          <p:cNvSpPr>
            <a:spLocks noGrp="1"/>
          </p:cNvSpPr>
          <p:nvPr>
            <p:ph type="body" sz="quarter" idx="12"/>
          </p:nvPr>
        </p:nvSpPr>
        <p:spPr>
          <a:xfrm>
            <a:off x="161925" y="1058863"/>
            <a:ext cx="8786813" cy="5172075"/>
          </a:xfrm>
        </p:spPr>
        <p:txBody>
          <a:bodyPr wrap="square" lIns="91440" tIns="45720" rIns="91440" bIns="45720" numCol="1" anchor="t" anchorCtr="0" compatLnSpc="1">
            <a:prstTxWarp prst="textNoShape">
              <a:avLst/>
            </a:prstTxWarp>
          </a:bodyPr>
          <a:lstStyle/>
          <a:p>
            <a:r>
              <a:rPr lang="fr-CH" altLang="fr-FR">
                <a:solidFill>
                  <a:srgbClr val="404040"/>
                </a:solidFill>
                <a:latin typeface="Cambria" panose="02040503050406030204" pitchFamily="18" charset="0"/>
                <a:ea typeface="ＭＳ Ｐゴシック" panose="020B0600070205080204" pitchFamily="34" charset="-128"/>
              </a:rPr>
              <a:t>L'armée d'Israël passe ensuite d'un royaume à l'autre.</a:t>
            </a:r>
          </a:p>
          <a:p>
            <a:r>
              <a:rPr lang="fr-CH" altLang="fr-FR">
                <a:solidFill>
                  <a:srgbClr val="404040"/>
                </a:solidFill>
                <a:latin typeface="Cambria" panose="02040503050406030204" pitchFamily="18" charset="0"/>
                <a:ea typeface="ＭＳ Ｐゴシック" panose="020B0600070205080204" pitchFamily="34" charset="-128"/>
              </a:rPr>
              <a:t>A chaque attaque, le peuple d’Israël en sort vainqueur. </a:t>
            </a:r>
          </a:p>
          <a:p>
            <a:r>
              <a:rPr lang="fr-CH" altLang="fr-FR">
                <a:solidFill>
                  <a:srgbClr val="404040"/>
                </a:solidFill>
                <a:latin typeface="Cambria" panose="02040503050406030204" pitchFamily="18" charset="0"/>
                <a:ea typeface="ＭＳ Ｐゴシック" panose="020B0600070205080204" pitchFamily="34" charset="-128"/>
              </a:rPr>
              <a:t>Israël prend possession de tout le Sud du pays de Canaan.</a:t>
            </a:r>
            <a:r>
              <a:rPr lang="fr-FR" altLang="fr-FR">
                <a:solidFill>
                  <a:srgbClr val="404040"/>
                </a:solidFill>
                <a:latin typeface="Cambria" panose="02040503050406030204" pitchFamily="18" charset="0"/>
                <a:ea typeface="ＭＳ Ｐゴシック" panose="020B0600070205080204" pitchFamily="34" charset="-128"/>
              </a:rPr>
              <a:t> </a:t>
            </a:r>
          </a:p>
        </p:txBody>
      </p:sp>
      <p:sp>
        <p:nvSpPr>
          <p:cNvPr id="107522" name="Titre 4">
            <a:extLst>
              <a:ext uri="{FF2B5EF4-FFF2-40B4-BE49-F238E27FC236}">
                <a16:creationId xmlns:a16="http://schemas.microsoft.com/office/drawing/2014/main" id="{6CC93D46-B80C-AA45-A97B-4152B6D15A14}"/>
              </a:ext>
            </a:extLst>
          </p:cNvPr>
          <p:cNvSpPr>
            <a:spLocks noGrp="1"/>
          </p:cNvSpPr>
          <p:nvPr>
            <p:ph type="title"/>
          </p:nvPr>
        </p:nvSpPr>
        <p:spPr bwMode="auto">
          <a:xfrm>
            <a:off x="68263" y="217488"/>
            <a:ext cx="3871912" cy="563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r>
              <a:rPr lang="fr-CH" altLang="fr-FR">
                <a:ea typeface="ＭＳ Ｐゴシック" panose="020B0600070205080204" pitchFamily="34" charset="-128"/>
              </a:rPr>
              <a:t>Conquête du pays</a:t>
            </a:r>
            <a:endParaRPr lang="fr-FR" altLang="fr-FR">
              <a:ea typeface="ＭＳ Ｐゴシック" panose="020B0600070205080204" pitchFamily="34" charset="-128"/>
            </a:endParaRPr>
          </a:p>
        </p:txBody>
      </p:sp>
      <p:pic>
        <p:nvPicPr>
          <p:cNvPr id="4" name="Picture 4" descr="ISRAEL carte simple">
            <a:extLst>
              <a:ext uri="{FF2B5EF4-FFF2-40B4-BE49-F238E27FC236}">
                <a16:creationId xmlns:a16="http://schemas.microsoft.com/office/drawing/2014/main" id="{5D094B85-716A-D44E-B885-D5D973D361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150" y="3255963"/>
            <a:ext cx="3649663" cy="2900362"/>
          </a:xfrm>
          <a:prstGeom prst="rect">
            <a:avLst/>
          </a:prstGeom>
          <a:noFill/>
          <a:ln w="9525">
            <a:solidFill>
              <a:srgbClr val="3599D9"/>
            </a:solidFill>
            <a:miter lim="800000"/>
            <a:headEnd/>
            <a:tailEnd/>
          </a:ln>
          <a:extLst>
            <a:ext uri="{909E8E84-426E-40DD-AFC4-6F175D3DCCD1}">
              <a14:hiddenFill xmlns:a14="http://schemas.microsoft.com/office/drawing/2010/main">
                <a:solidFill>
                  <a:srgbClr val="FFFFFF"/>
                </a:solidFill>
              </a14:hiddenFill>
            </a:ext>
          </a:extLst>
        </p:spPr>
      </p:pic>
      <p:sp>
        <p:nvSpPr>
          <p:cNvPr id="6" name="Text Box 5">
            <a:extLst>
              <a:ext uri="{FF2B5EF4-FFF2-40B4-BE49-F238E27FC236}">
                <a16:creationId xmlns:a16="http://schemas.microsoft.com/office/drawing/2014/main" id="{5F3B9494-A2EE-FB44-AB75-51D4E436F3E2}"/>
              </a:ext>
            </a:extLst>
          </p:cNvPr>
          <p:cNvSpPr txBox="1">
            <a:spLocks noChangeArrowheads="1"/>
          </p:cNvSpPr>
          <p:nvPr/>
        </p:nvSpPr>
        <p:spPr bwMode="auto">
          <a:xfrm>
            <a:off x="1725613" y="3636963"/>
            <a:ext cx="8143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Rockwell" panose="02060603020205020403" pitchFamily="18" charset="77"/>
                <a:ea typeface="ＭＳ Ｐゴシック" panose="020B0600070205080204" pitchFamily="34" charset="-128"/>
              </a:defRPr>
            </a:lvl1pPr>
            <a:lvl2pPr marL="742950" indent="-285750" eaLnBrk="0" hangingPunct="0">
              <a:defRPr sz="2400">
                <a:solidFill>
                  <a:schemeClr val="tx1"/>
                </a:solidFill>
                <a:latin typeface="Rockwell" panose="02060603020205020403" pitchFamily="18" charset="77"/>
                <a:ea typeface="ＭＳ Ｐゴシック" panose="020B0600070205080204" pitchFamily="34" charset="-128"/>
              </a:defRPr>
            </a:lvl2pPr>
            <a:lvl3pPr marL="1143000" indent="-228600" eaLnBrk="0" hangingPunct="0">
              <a:defRPr sz="2400">
                <a:solidFill>
                  <a:schemeClr val="tx1"/>
                </a:solidFill>
                <a:latin typeface="Rockwell" panose="02060603020205020403" pitchFamily="18" charset="77"/>
                <a:ea typeface="ＭＳ Ｐゴシック" panose="020B0600070205080204" pitchFamily="34" charset="-128"/>
              </a:defRPr>
            </a:lvl3pPr>
            <a:lvl4pPr marL="1600200" indent="-228600" eaLnBrk="0" hangingPunct="0">
              <a:defRPr sz="2400">
                <a:solidFill>
                  <a:schemeClr val="tx1"/>
                </a:solidFill>
                <a:latin typeface="Rockwell" panose="02060603020205020403" pitchFamily="18" charset="77"/>
                <a:ea typeface="ＭＳ Ｐゴシック" panose="020B0600070205080204" pitchFamily="34" charset="-128"/>
              </a:defRPr>
            </a:lvl4pPr>
            <a:lvl5pPr marL="2057400" indent="-228600" eaLnBrk="0" hangingPunct="0">
              <a:defRPr sz="2400">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9pPr>
          </a:lstStyle>
          <a:p>
            <a:pPr eaLnBrk="1" hangingPunct="1"/>
            <a:r>
              <a:rPr lang="fr-CH" altLang="fr-FR" sz="1600">
                <a:latin typeface="Arial" panose="020B0604020202020204" pitchFamily="34" charset="0"/>
              </a:rPr>
              <a:t>Guilgal</a:t>
            </a:r>
            <a:endParaRPr lang="fr-FR" altLang="fr-FR" sz="1600">
              <a:latin typeface="Arial" panose="020B0604020202020204" pitchFamily="34" charset="0"/>
            </a:endParaRPr>
          </a:p>
        </p:txBody>
      </p:sp>
      <p:sp>
        <p:nvSpPr>
          <p:cNvPr id="7" name="Text Box 6">
            <a:extLst>
              <a:ext uri="{FF2B5EF4-FFF2-40B4-BE49-F238E27FC236}">
                <a16:creationId xmlns:a16="http://schemas.microsoft.com/office/drawing/2014/main" id="{96922E18-7669-8F44-B208-42097BF5E774}"/>
              </a:ext>
            </a:extLst>
          </p:cNvPr>
          <p:cNvSpPr txBox="1">
            <a:spLocks noChangeArrowheads="1"/>
          </p:cNvSpPr>
          <p:nvPr/>
        </p:nvSpPr>
        <p:spPr bwMode="auto">
          <a:xfrm>
            <a:off x="992188" y="3860800"/>
            <a:ext cx="9064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Rockwell" panose="02060603020205020403" pitchFamily="18" charset="77"/>
                <a:ea typeface="ＭＳ Ｐゴシック" panose="020B0600070205080204" pitchFamily="34" charset="-128"/>
              </a:defRPr>
            </a:lvl1pPr>
            <a:lvl2pPr marL="742950" indent="-285750" eaLnBrk="0" hangingPunct="0">
              <a:defRPr sz="2400">
                <a:solidFill>
                  <a:schemeClr val="tx1"/>
                </a:solidFill>
                <a:latin typeface="Rockwell" panose="02060603020205020403" pitchFamily="18" charset="77"/>
                <a:ea typeface="ＭＳ Ｐゴシック" panose="020B0600070205080204" pitchFamily="34" charset="-128"/>
              </a:defRPr>
            </a:lvl2pPr>
            <a:lvl3pPr marL="1143000" indent="-228600" eaLnBrk="0" hangingPunct="0">
              <a:defRPr sz="2400">
                <a:solidFill>
                  <a:schemeClr val="tx1"/>
                </a:solidFill>
                <a:latin typeface="Rockwell" panose="02060603020205020403" pitchFamily="18" charset="77"/>
                <a:ea typeface="ＭＳ Ｐゴシック" panose="020B0600070205080204" pitchFamily="34" charset="-128"/>
              </a:defRPr>
            </a:lvl3pPr>
            <a:lvl4pPr marL="1600200" indent="-228600" eaLnBrk="0" hangingPunct="0">
              <a:defRPr sz="2400">
                <a:solidFill>
                  <a:schemeClr val="tx1"/>
                </a:solidFill>
                <a:latin typeface="Rockwell" panose="02060603020205020403" pitchFamily="18" charset="77"/>
                <a:ea typeface="ＭＳ Ｐゴシック" panose="020B0600070205080204" pitchFamily="34" charset="-128"/>
              </a:defRPr>
            </a:lvl4pPr>
            <a:lvl5pPr marL="2057400" indent="-228600" eaLnBrk="0" hangingPunct="0">
              <a:defRPr sz="2400">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9pPr>
          </a:lstStyle>
          <a:p>
            <a:pPr eaLnBrk="1" hangingPunct="1"/>
            <a:r>
              <a:rPr lang="fr-CH" altLang="fr-FR" sz="1600">
                <a:latin typeface="Arial" panose="020B0604020202020204" pitchFamily="34" charset="0"/>
              </a:rPr>
              <a:t>Gabaon</a:t>
            </a:r>
            <a:endParaRPr lang="fr-FR" altLang="fr-FR" sz="1600">
              <a:latin typeface="Arial" panose="020B0604020202020204" pitchFamily="34" charset="0"/>
            </a:endParaRPr>
          </a:p>
        </p:txBody>
      </p:sp>
      <p:sp>
        <p:nvSpPr>
          <p:cNvPr id="8" name="Text Box 7">
            <a:extLst>
              <a:ext uri="{FF2B5EF4-FFF2-40B4-BE49-F238E27FC236}">
                <a16:creationId xmlns:a16="http://schemas.microsoft.com/office/drawing/2014/main" id="{4800B6A4-2D3F-994E-83CD-B94D590E7D1B}"/>
              </a:ext>
            </a:extLst>
          </p:cNvPr>
          <p:cNvSpPr txBox="1">
            <a:spLocks noChangeArrowheads="1"/>
          </p:cNvSpPr>
          <p:nvPr/>
        </p:nvSpPr>
        <p:spPr bwMode="auto">
          <a:xfrm>
            <a:off x="638175" y="4246563"/>
            <a:ext cx="10302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Rockwell" panose="02060603020205020403" pitchFamily="18" charset="77"/>
                <a:ea typeface="ＭＳ Ｐゴシック" panose="020B0600070205080204" pitchFamily="34" charset="-128"/>
              </a:defRPr>
            </a:lvl1pPr>
            <a:lvl2pPr marL="742950" indent="-285750" eaLnBrk="0" hangingPunct="0">
              <a:defRPr sz="2400">
                <a:solidFill>
                  <a:schemeClr val="tx1"/>
                </a:solidFill>
                <a:latin typeface="Rockwell" panose="02060603020205020403" pitchFamily="18" charset="77"/>
                <a:ea typeface="ＭＳ Ｐゴシック" panose="020B0600070205080204" pitchFamily="34" charset="-128"/>
              </a:defRPr>
            </a:lvl2pPr>
            <a:lvl3pPr marL="1143000" indent="-228600" eaLnBrk="0" hangingPunct="0">
              <a:defRPr sz="2400">
                <a:solidFill>
                  <a:schemeClr val="tx1"/>
                </a:solidFill>
                <a:latin typeface="Rockwell" panose="02060603020205020403" pitchFamily="18" charset="77"/>
                <a:ea typeface="ＭＳ Ｐゴシック" panose="020B0600070205080204" pitchFamily="34" charset="-128"/>
              </a:defRPr>
            </a:lvl3pPr>
            <a:lvl4pPr marL="1600200" indent="-228600" eaLnBrk="0" hangingPunct="0">
              <a:defRPr sz="2400">
                <a:solidFill>
                  <a:schemeClr val="tx1"/>
                </a:solidFill>
                <a:latin typeface="Rockwell" panose="02060603020205020403" pitchFamily="18" charset="77"/>
                <a:ea typeface="ＭＳ Ｐゴシック" panose="020B0600070205080204" pitchFamily="34" charset="-128"/>
              </a:defRPr>
            </a:lvl4pPr>
            <a:lvl5pPr marL="2057400" indent="-228600" eaLnBrk="0" hangingPunct="0">
              <a:defRPr sz="2400">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9pPr>
          </a:lstStyle>
          <a:p>
            <a:pPr eaLnBrk="1" hangingPunct="1"/>
            <a:r>
              <a:rPr lang="fr-CH" altLang="fr-FR" sz="1600">
                <a:latin typeface="Arial" panose="020B0604020202020204" pitchFamily="34" charset="0"/>
              </a:rPr>
              <a:t>Maqqeda</a:t>
            </a:r>
            <a:endParaRPr lang="fr-FR" altLang="fr-FR" sz="1600">
              <a:latin typeface="Arial" panose="020B0604020202020204" pitchFamily="34" charset="0"/>
            </a:endParaRPr>
          </a:p>
        </p:txBody>
      </p:sp>
      <p:sp>
        <p:nvSpPr>
          <p:cNvPr id="9" name="Text Box 8">
            <a:extLst>
              <a:ext uri="{FF2B5EF4-FFF2-40B4-BE49-F238E27FC236}">
                <a16:creationId xmlns:a16="http://schemas.microsoft.com/office/drawing/2014/main" id="{DA847A81-687A-7E49-86AF-455A78B35A99}"/>
              </a:ext>
            </a:extLst>
          </p:cNvPr>
          <p:cNvSpPr txBox="1">
            <a:spLocks noChangeArrowheads="1"/>
          </p:cNvSpPr>
          <p:nvPr/>
        </p:nvSpPr>
        <p:spPr bwMode="auto">
          <a:xfrm>
            <a:off x="854075" y="4560888"/>
            <a:ext cx="6794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Rockwell" panose="02060603020205020403" pitchFamily="18" charset="77"/>
                <a:ea typeface="ＭＳ Ｐゴシック" panose="020B0600070205080204" pitchFamily="34" charset="-128"/>
              </a:defRPr>
            </a:lvl1pPr>
            <a:lvl2pPr marL="742950" indent="-285750" eaLnBrk="0" hangingPunct="0">
              <a:defRPr sz="2400">
                <a:solidFill>
                  <a:schemeClr val="tx1"/>
                </a:solidFill>
                <a:latin typeface="Rockwell" panose="02060603020205020403" pitchFamily="18" charset="77"/>
                <a:ea typeface="ＭＳ Ｐゴシック" panose="020B0600070205080204" pitchFamily="34" charset="-128"/>
              </a:defRPr>
            </a:lvl2pPr>
            <a:lvl3pPr marL="1143000" indent="-228600" eaLnBrk="0" hangingPunct="0">
              <a:defRPr sz="2400">
                <a:solidFill>
                  <a:schemeClr val="tx1"/>
                </a:solidFill>
                <a:latin typeface="Rockwell" panose="02060603020205020403" pitchFamily="18" charset="77"/>
                <a:ea typeface="ＭＳ Ｐゴシック" panose="020B0600070205080204" pitchFamily="34" charset="-128"/>
              </a:defRPr>
            </a:lvl3pPr>
            <a:lvl4pPr marL="1600200" indent="-228600" eaLnBrk="0" hangingPunct="0">
              <a:defRPr sz="2400">
                <a:solidFill>
                  <a:schemeClr val="tx1"/>
                </a:solidFill>
                <a:latin typeface="Rockwell" panose="02060603020205020403" pitchFamily="18" charset="77"/>
                <a:ea typeface="ＭＳ Ｐゴシック" panose="020B0600070205080204" pitchFamily="34" charset="-128"/>
              </a:defRPr>
            </a:lvl4pPr>
            <a:lvl5pPr marL="2057400" indent="-228600" eaLnBrk="0" hangingPunct="0">
              <a:defRPr sz="2400">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9pPr>
          </a:lstStyle>
          <a:p>
            <a:pPr eaLnBrk="1" hangingPunct="1"/>
            <a:r>
              <a:rPr lang="fr-CH" altLang="fr-FR" sz="1600">
                <a:latin typeface="Arial" panose="020B0604020202020204" pitchFamily="34" charset="0"/>
              </a:rPr>
              <a:t>Libna</a:t>
            </a:r>
            <a:endParaRPr lang="fr-FR" altLang="fr-FR" sz="1600">
              <a:latin typeface="Arial" panose="020B0604020202020204" pitchFamily="34" charset="0"/>
            </a:endParaRPr>
          </a:p>
        </p:txBody>
      </p:sp>
      <p:sp>
        <p:nvSpPr>
          <p:cNvPr id="10" name="Text Box 9">
            <a:extLst>
              <a:ext uri="{FF2B5EF4-FFF2-40B4-BE49-F238E27FC236}">
                <a16:creationId xmlns:a16="http://schemas.microsoft.com/office/drawing/2014/main" id="{EDF02425-ABA9-B141-BFAF-133352923BE8}"/>
              </a:ext>
            </a:extLst>
          </p:cNvPr>
          <p:cNvSpPr txBox="1">
            <a:spLocks noChangeArrowheads="1"/>
          </p:cNvSpPr>
          <p:nvPr/>
        </p:nvSpPr>
        <p:spPr bwMode="auto">
          <a:xfrm>
            <a:off x="1431925" y="4897438"/>
            <a:ext cx="6572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Rockwell" panose="02060603020205020403" pitchFamily="18" charset="77"/>
                <a:ea typeface="ＭＳ Ｐゴシック" panose="020B0600070205080204" pitchFamily="34" charset="-128"/>
              </a:defRPr>
            </a:lvl1pPr>
            <a:lvl2pPr marL="742950" indent="-285750" eaLnBrk="0" hangingPunct="0">
              <a:defRPr sz="2400">
                <a:solidFill>
                  <a:schemeClr val="tx1"/>
                </a:solidFill>
                <a:latin typeface="Rockwell" panose="02060603020205020403" pitchFamily="18" charset="77"/>
                <a:ea typeface="ＭＳ Ｐゴシック" panose="020B0600070205080204" pitchFamily="34" charset="-128"/>
              </a:defRPr>
            </a:lvl2pPr>
            <a:lvl3pPr marL="1143000" indent="-228600" eaLnBrk="0" hangingPunct="0">
              <a:defRPr sz="2400">
                <a:solidFill>
                  <a:schemeClr val="tx1"/>
                </a:solidFill>
                <a:latin typeface="Rockwell" panose="02060603020205020403" pitchFamily="18" charset="77"/>
                <a:ea typeface="ＭＳ Ｐゴシック" panose="020B0600070205080204" pitchFamily="34" charset="-128"/>
              </a:defRPr>
            </a:lvl3pPr>
            <a:lvl4pPr marL="1600200" indent="-228600" eaLnBrk="0" hangingPunct="0">
              <a:defRPr sz="2400">
                <a:solidFill>
                  <a:schemeClr val="tx1"/>
                </a:solidFill>
                <a:latin typeface="Rockwell" panose="02060603020205020403" pitchFamily="18" charset="77"/>
                <a:ea typeface="ＭＳ Ｐゴシック" panose="020B0600070205080204" pitchFamily="34" charset="-128"/>
              </a:defRPr>
            </a:lvl4pPr>
            <a:lvl5pPr marL="2057400" indent="-228600" eaLnBrk="0" hangingPunct="0">
              <a:defRPr sz="2400">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9pPr>
          </a:lstStyle>
          <a:p>
            <a:pPr eaLnBrk="1" hangingPunct="1"/>
            <a:r>
              <a:rPr lang="fr-CH" altLang="fr-FR" sz="1600">
                <a:latin typeface="Arial" panose="020B0604020202020204" pitchFamily="34" charset="0"/>
              </a:rPr>
              <a:t>Lakis</a:t>
            </a:r>
            <a:endParaRPr lang="fr-FR" altLang="fr-FR" sz="1600">
              <a:latin typeface="Arial" panose="020B0604020202020204" pitchFamily="34" charset="0"/>
            </a:endParaRPr>
          </a:p>
        </p:txBody>
      </p:sp>
      <p:sp>
        <p:nvSpPr>
          <p:cNvPr id="11" name="Text Box 10">
            <a:extLst>
              <a:ext uri="{FF2B5EF4-FFF2-40B4-BE49-F238E27FC236}">
                <a16:creationId xmlns:a16="http://schemas.microsoft.com/office/drawing/2014/main" id="{2DAE4366-31BB-A941-9C9F-5A84868F5F85}"/>
              </a:ext>
            </a:extLst>
          </p:cNvPr>
          <p:cNvSpPr txBox="1">
            <a:spLocks noChangeArrowheads="1"/>
          </p:cNvSpPr>
          <p:nvPr/>
        </p:nvSpPr>
        <p:spPr bwMode="auto">
          <a:xfrm>
            <a:off x="341313" y="5076825"/>
            <a:ext cx="7016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Rockwell" panose="02060603020205020403" pitchFamily="18" charset="77"/>
                <a:ea typeface="ＭＳ Ｐゴシック" panose="020B0600070205080204" pitchFamily="34" charset="-128"/>
              </a:defRPr>
            </a:lvl1pPr>
            <a:lvl2pPr marL="742950" indent="-285750" eaLnBrk="0" hangingPunct="0">
              <a:defRPr sz="2400">
                <a:solidFill>
                  <a:schemeClr val="tx1"/>
                </a:solidFill>
                <a:latin typeface="Rockwell" panose="02060603020205020403" pitchFamily="18" charset="77"/>
                <a:ea typeface="ＭＳ Ｐゴシック" panose="020B0600070205080204" pitchFamily="34" charset="-128"/>
              </a:defRPr>
            </a:lvl2pPr>
            <a:lvl3pPr marL="1143000" indent="-228600" eaLnBrk="0" hangingPunct="0">
              <a:defRPr sz="2400">
                <a:solidFill>
                  <a:schemeClr val="tx1"/>
                </a:solidFill>
                <a:latin typeface="Rockwell" panose="02060603020205020403" pitchFamily="18" charset="77"/>
                <a:ea typeface="ＭＳ Ｐゴシック" panose="020B0600070205080204" pitchFamily="34" charset="-128"/>
              </a:defRPr>
            </a:lvl3pPr>
            <a:lvl4pPr marL="1600200" indent="-228600" eaLnBrk="0" hangingPunct="0">
              <a:defRPr sz="2400">
                <a:solidFill>
                  <a:schemeClr val="tx1"/>
                </a:solidFill>
                <a:latin typeface="Rockwell" panose="02060603020205020403" pitchFamily="18" charset="77"/>
                <a:ea typeface="ＭＳ Ｐゴシック" panose="020B0600070205080204" pitchFamily="34" charset="-128"/>
              </a:defRPr>
            </a:lvl4pPr>
            <a:lvl5pPr marL="2057400" indent="-228600" eaLnBrk="0" hangingPunct="0">
              <a:defRPr sz="2400">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9pPr>
          </a:lstStyle>
          <a:p>
            <a:pPr eaLnBrk="1" hangingPunct="1"/>
            <a:r>
              <a:rPr lang="fr-CH" altLang="fr-FR" sz="1600">
                <a:latin typeface="Arial" panose="020B0604020202020204" pitchFamily="34" charset="0"/>
              </a:rPr>
              <a:t>Eglon</a:t>
            </a:r>
            <a:endParaRPr lang="fr-FR" altLang="fr-FR" sz="1600">
              <a:latin typeface="Arial" panose="020B0604020202020204" pitchFamily="34" charset="0"/>
            </a:endParaRPr>
          </a:p>
        </p:txBody>
      </p:sp>
      <p:sp>
        <p:nvSpPr>
          <p:cNvPr id="12" name="Text Box 11">
            <a:extLst>
              <a:ext uri="{FF2B5EF4-FFF2-40B4-BE49-F238E27FC236}">
                <a16:creationId xmlns:a16="http://schemas.microsoft.com/office/drawing/2014/main" id="{C37D2812-6EEB-6548-BE47-D36FD88A4D48}"/>
              </a:ext>
            </a:extLst>
          </p:cNvPr>
          <p:cNvSpPr txBox="1">
            <a:spLocks noChangeArrowheads="1"/>
          </p:cNvSpPr>
          <p:nvPr/>
        </p:nvSpPr>
        <p:spPr bwMode="auto">
          <a:xfrm>
            <a:off x="2265363" y="5233988"/>
            <a:ext cx="8493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Rockwell" panose="02060603020205020403" pitchFamily="18" charset="77"/>
                <a:ea typeface="ＭＳ Ｐゴシック" panose="020B0600070205080204" pitchFamily="34" charset="-128"/>
              </a:defRPr>
            </a:lvl1pPr>
            <a:lvl2pPr marL="742950" indent="-285750" eaLnBrk="0" hangingPunct="0">
              <a:defRPr sz="2400">
                <a:solidFill>
                  <a:schemeClr val="tx1"/>
                </a:solidFill>
                <a:latin typeface="Rockwell" panose="02060603020205020403" pitchFamily="18" charset="77"/>
                <a:ea typeface="ＭＳ Ｐゴシック" panose="020B0600070205080204" pitchFamily="34" charset="-128"/>
              </a:defRPr>
            </a:lvl2pPr>
            <a:lvl3pPr marL="1143000" indent="-228600" eaLnBrk="0" hangingPunct="0">
              <a:defRPr sz="2400">
                <a:solidFill>
                  <a:schemeClr val="tx1"/>
                </a:solidFill>
                <a:latin typeface="Rockwell" panose="02060603020205020403" pitchFamily="18" charset="77"/>
                <a:ea typeface="ＭＳ Ｐゴシック" panose="020B0600070205080204" pitchFamily="34" charset="-128"/>
              </a:defRPr>
            </a:lvl3pPr>
            <a:lvl4pPr marL="1600200" indent="-228600" eaLnBrk="0" hangingPunct="0">
              <a:defRPr sz="2400">
                <a:solidFill>
                  <a:schemeClr val="tx1"/>
                </a:solidFill>
                <a:latin typeface="Rockwell" panose="02060603020205020403" pitchFamily="18" charset="77"/>
                <a:ea typeface="ＭＳ Ｐゴシック" panose="020B0600070205080204" pitchFamily="34" charset="-128"/>
              </a:defRPr>
            </a:lvl4pPr>
            <a:lvl5pPr marL="2057400" indent="-228600" eaLnBrk="0" hangingPunct="0">
              <a:defRPr sz="2400">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9pPr>
          </a:lstStyle>
          <a:p>
            <a:pPr eaLnBrk="1" hangingPunct="1"/>
            <a:r>
              <a:rPr lang="fr-CH" altLang="fr-FR" sz="1600">
                <a:latin typeface="Arial" panose="020B0604020202020204" pitchFamily="34" charset="0"/>
              </a:rPr>
              <a:t>Hébron</a:t>
            </a:r>
            <a:endParaRPr lang="fr-FR" altLang="fr-FR" sz="1600">
              <a:latin typeface="Arial" panose="020B0604020202020204" pitchFamily="34" charset="0"/>
            </a:endParaRPr>
          </a:p>
        </p:txBody>
      </p:sp>
      <p:sp>
        <p:nvSpPr>
          <p:cNvPr id="13" name="Text Box 12">
            <a:extLst>
              <a:ext uri="{FF2B5EF4-FFF2-40B4-BE49-F238E27FC236}">
                <a16:creationId xmlns:a16="http://schemas.microsoft.com/office/drawing/2014/main" id="{3E1349B1-D8E9-2C44-AE5D-0E5B7F38BCC4}"/>
              </a:ext>
            </a:extLst>
          </p:cNvPr>
          <p:cNvSpPr txBox="1">
            <a:spLocks noChangeArrowheads="1"/>
          </p:cNvSpPr>
          <p:nvPr/>
        </p:nvSpPr>
        <p:spPr bwMode="auto">
          <a:xfrm>
            <a:off x="1358900" y="5572125"/>
            <a:ext cx="6683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Rockwell" panose="02060603020205020403" pitchFamily="18" charset="77"/>
                <a:ea typeface="ＭＳ Ｐゴシック" panose="020B0600070205080204" pitchFamily="34" charset="-128"/>
              </a:defRPr>
            </a:lvl1pPr>
            <a:lvl2pPr marL="742950" indent="-285750" eaLnBrk="0" hangingPunct="0">
              <a:defRPr sz="2400">
                <a:solidFill>
                  <a:schemeClr val="tx1"/>
                </a:solidFill>
                <a:latin typeface="Rockwell" panose="02060603020205020403" pitchFamily="18" charset="77"/>
                <a:ea typeface="ＭＳ Ｐゴシック" panose="020B0600070205080204" pitchFamily="34" charset="-128"/>
              </a:defRPr>
            </a:lvl2pPr>
            <a:lvl3pPr marL="1143000" indent="-228600" eaLnBrk="0" hangingPunct="0">
              <a:defRPr sz="2400">
                <a:solidFill>
                  <a:schemeClr val="tx1"/>
                </a:solidFill>
                <a:latin typeface="Rockwell" panose="02060603020205020403" pitchFamily="18" charset="77"/>
                <a:ea typeface="ＭＳ Ｐゴシック" panose="020B0600070205080204" pitchFamily="34" charset="-128"/>
              </a:defRPr>
            </a:lvl3pPr>
            <a:lvl4pPr marL="1600200" indent="-228600" eaLnBrk="0" hangingPunct="0">
              <a:defRPr sz="2400">
                <a:solidFill>
                  <a:schemeClr val="tx1"/>
                </a:solidFill>
                <a:latin typeface="Rockwell" panose="02060603020205020403" pitchFamily="18" charset="77"/>
                <a:ea typeface="ＭＳ Ｐゴシック" panose="020B0600070205080204" pitchFamily="34" charset="-128"/>
              </a:defRPr>
            </a:lvl4pPr>
            <a:lvl5pPr marL="2057400" indent="-228600" eaLnBrk="0" hangingPunct="0">
              <a:defRPr sz="2400">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9pPr>
          </a:lstStyle>
          <a:p>
            <a:pPr eaLnBrk="1" hangingPunct="1"/>
            <a:r>
              <a:rPr lang="fr-CH" altLang="fr-FR" sz="1600">
                <a:latin typeface="Arial" panose="020B0604020202020204" pitchFamily="34" charset="0"/>
              </a:rPr>
              <a:t>Débir</a:t>
            </a:r>
            <a:endParaRPr lang="fr-FR" altLang="fr-FR" sz="1600">
              <a:latin typeface="Arial" panose="020B0604020202020204" pitchFamily="34" charset="0"/>
            </a:endParaRPr>
          </a:p>
        </p:txBody>
      </p:sp>
      <p:sp>
        <p:nvSpPr>
          <p:cNvPr id="14" name="Oval 13">
            <a:extLst>
              <a:ext uri="{FF2B5EF4-FFF2-40B4-BE49-F238E27FC236}">
                <a16:creationId xmlns:a16="http://schemas.microsoft.com/office/drawing/2014/main" id="{6622545F-CC5C-BF48-B4E3-15F8177D987C}"/>
              </a:ext>
            </a:extLst>
          </p:cNvPr>
          <p:cNvSpPr>
            <a:spLocks noChangeArrowheads="1"/>
          </p:cNvSpPr>
          <p:nvPr/>
        </p:nvSpPr>
        <p:spPr bwMode="auto">
          <a:xfrm>
            <a:off x="2303463" y="3951288"/>
            <a:ext cx="90487" cy="90487"/>
          </a:xfrm>
          <a:prstGeom prst="ellipse">
            <a:avLst/>
          </a:prstGeom>
          <a:solidFill>
            <a:schemeClr val="hlink"/>
          </a:solidFill>
          <a:ln w="9525">
            <a:solidFill>
              <a:srgbClr val="3599D9"/>
            </a:solidFill>
            <a:round/>
            <a:headEnd/>
            <a:tailEnd/>
          </a:ln>
        </p:spPr>
        <p:txBody>
          <a:bodyPr wrap="none" anchor="ctr"/>
          <a:lstStyle>
            <a:lvl1pPr eaLnBrk="0" hangingPunct="0">
              <a:defRPr sz="2400">
                <a:solidFill>
                  <a:schemeClr val="tx1"/>
                </a:solidFill>
                <a:latin typeface="Rockwell" panose="02060603020205020403" pitchFamily="18" charset="77"/>
                <a:ea typeface="ＭＳ Ｐゴシック" panose="020B0600070205080204" pitchFamily="34" charset="-128"/>
              </a:defRPr>
            </a:lvl1pPr>
            <a:lvl2pPr marL="742950" indent="-285750" eaLnBrk="0" hangingPunct="0">
              <a:defRPr sz="2400">
                <a:solidFill>
                  <a:schemeClr val="tx1"/>
                </a:solidFill>
                <a:latin typeface="Rockwell" panose="02060603020205020403" pitchFamily="18" charset="77"/>
                <a:ea typeface="ＭＳ Ｐゴシック" panose="020B0600070205080204" pitchFamily="34" charset="-128"/>
              </a:defRPr>
            </a:lvl2pPr>
            <a:lvl3pPr marL="1143000" indent="-228600" eaLnBrk="0" hangingPunct="0">
              <a:defRPr sz="2400">
                <a:solidFill>
                  <a:schemeClr val="tx1"/>
                </a:solidFill>
                <a:latin typeface="Rockwell" panose="02060603020205020403" pitchFamily="18" charset="77"/>
                <a:ea typeface="ＭＳ Ｐゴシック" panose="020B0600070205080204" pitchFamily="34" charset="-128"/>
              </a:defRPr>
            </a:lvl3pPr>
            <a:lvl4pPr marL="1600200" indent="-228600" eaLnBrk="0" hangingPunct="0">
              <a:defRPr sz="2400">
                <a:solidFill>
                  <a:schemeClr val="tx1"/>
                </a:solidFill>
                <a:latin typeface="Rockwell" panose="02060603020205020403" pitchFamily="18" charset="77"/>
                <a:ea typeface="ＭＳ Ｐゴシック" panose="020B0600070205080204" pitchFamily="34" charset="-128"/>
              </a:defRPr>
            </a:lvl4pPr>
            <a:lvl5pPr marL="2057400" indent="-228600" eaLnBrk="0" hangingPunct="0">
              <a:defRPr sz="2400">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9pPr>
          </a:lstStyle>
          <a:p>
            <a:pPr eaLnBrk="1" hangingPunct="1"/>
            <a:endParaRPr lang="fr-CH" altLang="fr-FR" sz="1800"/>
          </a:p>
        </p:txBody>
      </p:sp>
      <p:sp>
        <p:nvSpPr>
          <p:cNvPr id="15" name="Oval 14">
            <a:extLst>
              <a:ext uri="{FF2B5EF4-FFF2-40B4-BE49-F238E27FC236}">
                <a16:creationId xmlns:a16="http://schemas.microsoft.com/office/drawing/2014/main" id="{E6921158-E89A-8A41-9F35-B23B49153023}"/>
              </a:ext>
            </a:extLst>
          </p:cNvPr>
          <p:cNvSpPr>
            <a:spLocks noChangeArrowheads="1"/>
          </p:cNvSpPr>
          <p:nvPr/>
        </p:nvSpPr>
        <p:spPr bwMode="auto">
          <a:xfrm>
            <a:off x="1868488" y="4041775"/>
            <a:ext cx="90487" cy="90488"/>
          </a:xfrm>
          <a:prstGeom prst="ellipse">
            <a:avLst/>
          </a:prstGeom>
          <a:solidFill>
            <a:schemeClr val="hlink"/>
          </a:solidFill>
          <a:ln w="9525">
            <a:solidFill>
              <a:srgbClr val="3599D9"/>
            </a:solidFill>
            <a:round/>
            <a:headEnd/>
            <a:tailEnd/>
          </a:ln>
        </p:spPr>
        <p:txBody>
          <a:bodyPr wrap="none" anchor="ctr"/>
          <a:lstStyle>
            <a:lvl1pPr eaLnBrk="0" hangingPunct="0">
              <a:defRPr sz="2400">
                <a:solidFill>
                  <a:schemeClr val="tx1"/>
                </a:solidFill>
                <a:latin typeface="Rockwell" panose="02060603020205020403" pitchFamily="18" charset="77"/>
                <a:ea typeface="ＭＳ Ｐゴシック" panose="020B0600070205080204" pitchFamily="34" charset="-128"/>
              </a:defRPr>
            </a:lvl1pPr>
            <a:lvl2pPr marL="742950" indent="-285750" eaLnBrk="0" hangingPunct="0">
              <a:defRPr sz="2400">
                <a:solidFill>
                  <a:schemeClr val="tx1"/>
                </a:solidFill>
                <a:latin typeface="Rockwell" panose="02060603020205020403" pitchFamily="18" charset="77"/>
                <a:ea typeface="ＭＳ Ｐゴシック" panose="020B0600070205080204" pitchFamily="34" charset="-128"/>
              </a:defRPr>
            </a:lvl2pPr>
            <a:lvl3pPr marL="1143000" indent="-228600" eaLnBrk="0" hangingPunct="0">
              <a:defRPr sz="2400">
                <a:solidFill>
                  <a:schemeClr val="tx1"/>
                </a:solidFill>
                <a:latin typeface="Rockwell" panose="02060603020205020403" pitchFamily="18" charset="77"/>
                <a:ea typeface="ＭＳ Ｐゴシック" panose="020B0600070205080204" pitchFamily="34" charset="-128"/>
              </a:defRPr>
            </a:lvl3pPr>
            <a:lvl4pPr marL="1600200" indent="-228600" eaLnBrk="0" hangingPunct="0">
              <a:defRPr sz="2400">
                <a:solidFill>
                  <a:schemeClr val="tx1"/>
                </a:solidFill>
                <a:latin typeface="Rockwell" panose="02060603020205020403" pitchFamily="18" charset="77"/>
                <a:ea typeface="ＭＳ Ｐゴシック" panose="020B0600070205080204" pitchFamily="34" charset="-128"/>
              </a:defRPr>
            </a:lvl4pPr>
            <a:lvl5pPr marL="2057400" indent="-228600" eaLnBrk="0" hangingPunct="0">
              <a:defRPr sz="2400">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9pPr>
          </a:lstStyle>
          <a:p>
            <a:pPr eaLnBrk="1" hangingPunct="1"/>
            <a:endParaRPr lang="fr-CH" altLang="fr-FR" sz="1800"/>
          </a:p>
        </p:txBody>
      </p:sp>
      <p:sp>
        <p:nvSpPr>
          <p:cNvPr id="16" name="Oval 15">
            <a:extLst>
              <a:ext uri="{FF2B5EF4-FFF2-40B4-BE49-F238E27FC236}">
                <a16:creationId xmlns:a16="http://schemas.microsoft.com/office/drawing/2014/main" id="{42867728-D090-BF42-A591-676F447A78E4}"/>
              </a:ext>
            </a:extLst>
          </p:cNvPr>
          <p:cNvSpPr>
            <a:spLocks noChangeArrowheads="1"/>
          </p:cNvSpPr>
          <p:nvPr/>
        </p:nvSpPr>
        <p:spPr bwMode="auto">
          <a:xfrm>
            <a:off x="1612900" y="4310063"/>
            <a:ext cx="90488" cy="90487"/>
          </a:xfrm>
          <a:prstGeom prst="ellipse">
            <a:avLst/>
          </a:prstGeom>
          <a:solidFill>
            <a:schemeClr val="hlink"/>
          </a:solidFill>
          <a:ln w="9525">
            <a:solidFill>
              <a:srgbClr val="3599D9"/>
            </a:solidFill>
            <a:round/>
            <a:headEnd/>
            <a:tailEnd/>
          </a:ln>
        </p:spPr>
        <p:txBody>
          <a:bodyPr wrap="none" anchor="ctr"/>
          <a:lstStyle>
            <a:lvl1pPr eaLnBrk="0" hangingPunct="0">
              <a:defRPr sz="2400">
                <a:solidFill>
                  <a:schemeClr val="tx1"/>
                </a:solidFill>
                <a:latin typeface="Rockwell" panose="02060603020205020403" pitchFamily="18" charset="77"/>
                <a:ea typeface="ＭＳ Ｐゴシック" panose="020B0600070205080204" pitchFamily="34" charset="-128"/>
              </a:defRPr>
            </a:lvl1pPr>
            <a:lvl2pPr marL="742950" indent="-285750" eaLnBrk="0" hangingPunct="0">
              <a:defRPr sz="2400">
                <a:solidFill>
                  <a:schemeClr val="tx1"/>
                </a:solidFill>
                <a:latin typeface="Rockwell" panose="02060603020205020403" pitchFamily="18" charset="77"/>
                <a:ea typeface="ＭＳ Ｐゴシック" panose="020B0600070205080204" pitchFamily="34" charset="-128"/>
              </a:defRPr>
            </a:lvl2pPr>
            <a:lvl3pPr marL="1143000" indent="-228600" eaLnBrk="0" hangingPunct="0">
              <a:defRPr sz="2400">
                <a:solidFill>
                  <a:schemeClr val="tx1"/>
                </a:solidFill>
                <a:latin typeface="Rockwell" panose="02060603020205020403" pitchFamily="18" charset="77"/>
                <a:ea typeface="ＭＳ Ｐゴシック" panose="020B0600070205080204" pitchFamily="34" charset="-128"/>
              </a:defRPr>
            </a:lvl3pPr>
            <a:lvl4pPr marL="1600200" indent="-228600" eaLnBrk="0" hangingPunct="0">
              <a:defRPr sz="2400">
                <a:solidFill>
                  <a:schemeClr val="tx1"/>
                </a:solidFill>
                <a:latin typeface="Rockwell" panose="02060603020205020403" pitchFamily="18" charset="77"/>
                <a:ea typeface="ＭＳ Ｐゴシック" panose="020B0600070205080204" pitchFamily="34" charset="-128"/>
              </a:defRPr>
            </a:lvl4pPr>
            <a:lvl5pPr marL="2057400" indent="-228600" eaLnBrk="0" hangingPunct="0">
              <a:defRPr sz="2400">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9pPr>
          </a:lstStyle>
          <a:p>
            <a:pPr eaLnBrk="1" hangingPunct="1"/>
            <a:endParaRPr lang="fr-CH" altLang="fr-FR" sz="1800"/>
          </a:p>
        </p:txBody>
      </p:sp>
      <p:sp>
        <p:nvSpPr>
          <p:cNvPr id="17" name="Oval 16">
            <a:extLst>
              <a:ext uri="{FF2B5EF4-FFF2-40B4-BE49-F238E27FC236}">
                <a16:creationId xmlns:a16="http://schemas.microsoft.com/office/drawing/2014/main" id="{6B72FE85-0440-0241-B6FC-42E58112305E}"/>
              </a:ext>
            </a:extLst>
          </p:cNvPr>
          <p:cNvSpPr>
            <a:spLocks noChangeArrowheads="1"/>
          </p:cNvSpPr>
          <p:nvPr/>
        </p:nvSpPr>
        <p:spPr bwMode="auto">
          <a:xfrm>
            <a:off x="1443038" y="4622800"/>
            <a:ext cx="90487" cy="90488"/>
          </a:xfrm>
          <a:prstGeom prst="ellipse">
            <a:avLst/>
          </a:prstGeom>
          <a:solidFill>
            <a:schemeClr val="hlink"/>
          </a:solidFill>
          <a:ln w="9525">
            <a:solidFill>
              <a:srgbClr val="3599D9"/>
            </a:solidFill>
            <a:round/>
            <a:headEnd/>
            <a:tailEnd/>
          </a:ln>
        </p:spPr>
        <p:txBody>
          <a:bodyPr wrap="none" anchor="ctr"/>
          <a:lstStyle>
            <a:lvl1pPr eaLnBrk="0" hangingPunct="0">
              <a:defRPr sz="2400">
                <a:solidFill>
                  <a:schemeClr val="tx1"/>
                </a:solidFill>
                <a:latin typeface="Rockwell" panose="02060603020205020403" pitchFamily="18" charset="77"/>
                <a:ea typeface="ＭＳ Ｐゴシック" panose="020B0600070205080204" pitchFamily="34" charset="-128"/>
              </a:defRPr>
            </a:lvl1pPr>
            <a:lvl2pPr marL="742950" indent="-285750" eaLnBrk="0" hangingPunct="0">
              <a:defRPr sz="2400">
                <a:solidFill>
                  <a:schemeClr val="tx1"/>
                </a:solidFill>
                <a:latin typeface="Rockwell" panose="02060603020205020403" pitchFamily="18" charset="77"/>
                <a:ea typeface="ＭＳ Ｐゴシック" panose="020B0600070205080204" pitchFamily="34" charset="-128"/>
              </a:defRPr>
            </a:lvl2pPr>
            <a:lvl3pPr marL="1143000" indent="-228600" eaLnBrk="0" hangingPunct="0">
              <a:defRPr sz="2400">
                <a:solidFill>
                  <a:schemeClr val="tx1"/>
                </a:solidFill>
                <a:latin typeface="Rockwell" panose="02060603020205020403" pitchFamily="18" charset="77"/>
                <a:ea typeface="ＭＳ Ｐゴシック" panose="020B0600070205080204" pitchFamily="34" charset="-128"/>
              </a:defRPr>
            </a:lvl3pPr>
            <a:lvl4pPr marL="1600200" indent="-228600" eaLnBrk="0" hangingPunct="0">
              <a:defRPr sz="2400">
                <a:solidFill>
                  <a:schemeClr val="tx1"/>
                </a:solidFill>
                <a:latin typeface="Rockwell" panose="02060603020205020403" pitchFamily="18" charset="77"/>
                <a:ea typeface="ＭＳ Ｐゴシック" panose="020B0600070205080204" pitchFamily="34" charset="-128"/>
              </a:defRPr>
            </a:lvl4pPr>
            <a:lvl5pPr marL="2057400" indent="-228600" eaLnBrk="0" hangingPunct="0">
              <a:defRPr sz="2400">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9pPr>
          </a:lstStyle>
          <a:p>
            <a:pPr eaLnBrk="1" hangingPunct="1"/>
            <a:endParaRPr lang="fr-CH" altLang="fr-FR" sz="1800"/>
          </a:p>
        </p:txBody>
      </p:sp>
      <p:sp>
        <p:nvSpPr>
          <p:cNvPr id="18" name="Oval 17">
            <a:extLst>
              <a:ext uri="{FF2B5EF4-FFF2-40B4-BE49-F238E27FC236}">
                <a16:creationId xmlns:a16="http://schemas.microsoft.com/office/drawing/2014/main" id="{6FC84EF1-5B8B-D249-A3A4-241DE57D8239}"/>
              </a:ext>
            </a:extLst>
          </p:cNvPr>
          <p:cNvSpPr>
            <a:spLocks noChangeArrowheads="1"/>
          </p:cNvSpPr>
          <p:nvPr/>
        </p:nvSpPr>
        <p:spPr bwMode="auto">
          <a:xfrm>
            <a:off x="1871663" y="4713288"/>
            <a:ext cx="90487" cy="90487"/>
          </a:xfrm>
          <a:prstGeom prst="ellipse">
            <a:avLst/>
          </a:prstGeom>
          <a:solidFill>
            <a:schemeClr val="hlink"/>
          </a:solidFill>
          <a:ln w="9525">
            <a:solidFill>
              <a:srgbClr val="3599D9"/>
            </a:solidFill>
            <a:round/>
            <a:headEnd/>
            <a:tailEnd/>
          </a:ln>
        </p:spPr>
        <p:txBody>
          <a:bodyPr wrap="none" anchor="ctr"/>
          <a:lstStyle>
            <a:lvl1pPr eaLnBrk="0" hangingPunct="0">
              <a:defRPr sz="2400">
                <a:solidFill>
                  <a:schemeClr val="tx1"/>
                </a:solidFill>
                <a:latin typeface="Rockwell" panose="02060603020205020403" pitchFamily="18" charset="77"/>
                <a:ea typeface="ＭＳ Ｐゴシック" panose="020B0600070205080204" pitchFamily="34" charset="-128"/>
              </a:defRPr>
            </a:lvl1pPr>
            <a:lvl2pPr marL="742950" indent="-285750" eaLnBrk="0" hangingPunct="0">
              <a:defRPr sz="2400">
                <a:solidFill>
                  <a:schemeClr val="tx1"/>
                </a:solidFill>
                <a:latin typeface="Rockwell" panose="02060603020205020403" pitchFamily="18" charset="77"/>
                <a:ea typeface="ＭＳ Ｐゴシック" panose="020B0600070205080204" pitchFamily="34" charset="-128"/>
              </a:defRPr>
            </a:lvl2pPr>
            <a:lvl3pPr marL="1143000" indent="-228600" eaLnBrk="0" hangingPunct="0">
              <a:defRPr sz="2400">
                <a:solidFill>
                  <a:schemeClr val="tx1"/>
                </a:solidFill>
                <a:latin typeface="Rockwell" panose="02060603020205020403" pitchFamily="18" charset="77"/>
                <a:ea typeface="ＭＳ Ｐゴシック" panose="020B0600070205080204" pitchFamily="34" charset="-128"/>
              </a:defRPr>
            </a:lvl3pPr>
            <a:lvl4pPr marL="1600200" indent="-228600" eaLnBrk="0" hangingPunct="0">
              <a:defRPr sz="2400">
                <a:solidFill>
                  <a:schemeClr val="tx1"/>
                </a:solidFill>
                <a:latin typeface="Rockwell" panose="02060603020205020403" pitchFamily="18" charset="77"/>
                <a:ea typeface="ＭＳ Ｐゴシック" panose="020B0600070205080204" pitchFamily="34" charset="-128"/>
              </a:defRPr>
            </a:lvl4pPr>
            <a:lvl5pPr marL="2057400" indent="-228600" eaLnBrk="0" hangingPunct="0">
              <a:defRPr sz="2400">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9pPr>
          </a:lstStyle>
          <a:p>
            <a:pPr eaLnBrk="1" hangingPunct="1"/>
            <a:endParaRPr lang="fr-CH" altLang="fr-FR" sz="1800"/>
          </a:p>
        </p:txBody>
      </p:sp>
      <p:sp>
        <p:nvSpPr>
          <p:cNvPr id="19" name="Oval 18">
            <a:extLst>
              <a:ext uri="{FF2B5EF4-FFF2-40B4-BE49-F238E27FC236}">
                <a16:creationId xmlns:a16="http://schemas.microsoft.com/office/drawing/2014/main" id="{FD331C38-E8D6-1F4E-9977-CB9739747300}"/>
              </a:ext>
            </a:extLst>
          </p:cNvPr>
          <p:cNvSpPr>
            <a:spLocks noChangeArrowheads="1"/>
          </p:cNvSpPr>
          <p:nvPr/>
        </p:nvSpPr>
        <p:spPr bwMode="auto">
          <a:xfrm>
            <a:off x="1009650" y="5143500"/>
            <a:ext cx="90488" cy="90488"/>
          </a:xfrm>
          <a:prstGeom prst="ellipse">
            <a:avLst/>
          </a:prstGeom>
          <a:solidFill>
            <a:schemeClr val="hlink"/>
          </a:solidFill>
          <a:ln w="9525">
            <a:solidFill>
              <a:srgbClr val="3599D9"/>
            </a:solidFill>
            <a:round/>
            <a:headEnd/>
            <a:tailEnd/>
          </a:ln>
        </p:spPr>
        <p:txBody>
          <a:bodyPr wrap="none" anchor="ctr"/>
          <a:lstStyle>
            <a:lvl1pPr eaLnBrk="0" hangingPunct="0">
              <a:defRPr sz="2400">
                <a:solidFill>
                  <a:schemeClr val="tx1"/>
                </a:solidFill>
                <a:latin typeface="Rockwell" panose="02060603020205020403" pitchFamily="18" charset="77"/>
                <a:ea typeface="ＭＳ Ｐゴシック" panose="020B0600070205080204" pitchFamily="34" charset="-128"/>
              </a:defRPr>
            </a:lvl1pPr>
            <a:lvl2pPr marL="742950" indent="-285750" eaLnBrk="0" hangingPunct="0">
              <a:defRPr sz="2400">
                <a:solidFill>
                  <a:schemeClr val="tx1"/>
                </a:solidFill>
                <a:latin typeface="Rockwell" panose="02060603020205020403" pitchFamily="18" charset="77"/>
                <a:ea typeface="ＭＳ Ｐゴシック" panose="020B0600070205080204" pitchFamily="34" charset="-128"/>
              </a:defRPr>
            </a:lvl2pPr>
            <a:lvl3pPr marL="1143000" indent="-228600" eaLnBrk="0" hangingPunct="0">
              <a:defRPr sz="2400">
                <a:solidFill>
                  <a:schemeClr val="tx1"/>
                </a:solidFill>
                <a:latin typeface="Rockwell" panose="02060603020205020403" pitchFamily="18" charset="77"/>
                <a:ea typeface="ＭＳ Ｐゴシック" panose="020B0600070205080204" pitchFamily="34" charset="-128"/>
              </a:defRPr>
            </a:lvl3pPr>
            <a:lvl4pPr marL="1600200" indent="-228600" eaLnBrk="0" hangingPunct="0">
              <a:defRPr sz="2400">
                <a:solidFill>
                  <a:schemeClr val="tx1"/>
                </a:solidFill>
                <a:latin typeface="Rockwell" panose="02060603020205020403" pitchFamily="18" charset="77"/>
                <a:ea typeface="ＭＳ Ｐゴシック" panose="020B0600070205080204" pitchFamily="34" charset="-128"/>
              </a:defRPr>
            </a:lvl4pPr>
            <a:lvl5pPr marL="2057400" indent="-228600" eaLnBrk="0" hangingPunct="0">
              <a:defRPr sz="2400">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9pPr>
          </a:lstStyle>
          <a:p>
            <a:pPr eaLnBrk="1" hangingPunct="1"/>
            <a:endParaRPr lang="fr-CH" altLang="fr-FR" sz="1800"/>
          </a:p>
        </p:txBody>
      </p:sp>
      <p:sp>
        <p:nvSpPr>
          <p:cNvPr id="20" name="Oval 19">
            <a:extLst>
              <a:ext uri="{FF2B5EF4-FFF2-40B4-BE49-F238E27FC236}">
                <a16:creationId xmlns:a16="http://schemas.microsoft.com/office/drawing/2014/main" id="{DF2398D4-5684-2940-999F-BF40E28E7E83}"/>
              </a:ext>
            </a:extLst>
          </p:cNvPr>
          <p:cNvSpPr>
            <a:spLocks noChangeArrowheads="1"/>
          </p:cNvSpPr>
          <p:nvPr/>
        </p:nvSpPr>
        <p:spPr bwMode="auto">
          <a:xfrm>
            <a:off x="2212975" y="5322888"/>
            <a:ext cx="90488" cy="90487"/>
          </a:xfrm>
          <a:prstGeom prst="ellipse">
            <a:avLst/>
          </a:prstGeom>
          <a:solidFill>
            <a:schemeClr val="hlink"/>
          </a:solidFill>
          <a:ln w="9525">
            <a:solidFill>
              <a:srgbClr val="3599D9"/>
            </a:solidFill>
            <a:round/>
            <a:headEnd/>
            <a:tailEnd/>
          </a:ln>
        </p:spPr>
        <p:txBody>
          <a:bodyPr wrap="none" anchor="ctr"/>
          <a:lstStyle>
            <a:lvl1pPr eaLnBrk="0" hangingPunct="0">
              <a:defRPr sz="2400">
                <a:solidFill>
                  <a:schemeClr val="tx1"/>
                </a:solidFill>
                <a:latin typeface="Rockwell" panose="02060603020205020403" pitchFamily="18" charset="77"/>
                <a:ea typeface="ＭＳ Ｐゴシック" panose="020B0600070205080204" pitchFamily="34" charset="-128"/>
              </a:defRPr>
            </a:lvl1pPr>
            <a:lvl2pPr marL="742950" indent="-285750" eaLnBrk="0" hangingPunct="0">
              <a:defRPr sz="2400">
                <a:solidFill>
                  <a:schemeClr val="tx1"/>
                </a:solidFill>
                <a:latin typeface="Rockwell" panose="02060603020205020403" pitchFamily="18" charset="77"/>
                <a:ea typeface="ＭＳ Ｐゴシック" panose="020B0600070205080204" pitchFamily="34" charset="-128"/>
              </a:defRPr>
            </a:lvl2pPr>
            <a:lvl3pPr marL="1143000" indent="-228600" eaLnBrk="0" hangingPunct="0">
              <a:defRPr sz="2400">
                <a:solidFill>
                  <a:schemeClr val="tx1"/>
                </a:solidFill>
                <a:latin typeface="Rockwell" panose="02060603020205020403" pitchFamily="18" charset="77"/>
                <a:ea typeface="ＭＳ Ｐゴシック" panose="020B0600070205080204" pitchFamily="34" charset="-128"/>
              </a:defRPr>
            </a:lvl3pPr>
            <a:lvl4pPr marL="1600200" indent="-228600" eaLnBrk="0" hangingPunct="0">
              <a:defRPr sz="2400">
                <a:solidFill>
                  <a:schemeClr val="tx1"/>
                </a:solidFill>
                <a:latin typeface="Rockwell" panose="02060603020205020403" pitchFamily="18" charset="77"/>
                <a:ea typeface="ＭＳ Ｐゴシック" panose="020B0600070205080204" pitchFamily="34" charset="-128"/>
              </a:defRPr>
            </a:lvl4pPr>
            <a:lvl5pPr marL="2057400" indent="-228600" eaLnBrk="0" hangingPunct="0">
              <a:defRPr sz="2400">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9pPr>
          </a:lstStyle>
          <a:p>
            <a:pPr eaLnBrk="1" hangingPunct="1"/>
            <a:endParaRPr lang="fr-CH" altLang="fr-FR" sz="1800"/>
          </a:p>
        </p:txBody>
      </p:sp>
      <p:sp>
        <p:nvSpPr>
          <p:cNvPr id="21" name="Oval 20">
            <a:extLst>
              <a:ext uri="{FF2B5EF4-FFF2-40B4-BE49-F238E27FC236}">
                <a16:creationId xmlns:a16="http://schemas.microsoft.com/office/drawing/2014/main" id="{88D14F84-67AD-5546-A4D0-EA5DFBFB3642}"/>
              </a:ext>
            </a:extLst>
          </p:cNvPr>
          <p:cNvSpPr>
            <a:spLocks noChangeArrowheads="1"/>
          </p:cNvSpPr>
          <p:nvPr/>
        </p:nvSpPr>
        <p:spPr bwMode="auto">
          <a:xfrm>
            <a:off x="1612900" y="5524500"/>
            <a:ext cx="90488" cy="90488"/>
          </a:xfrm>
          <a:prstGeom prst="ellipse">
            <a:avLst/>
          </a:prstGeom>
          <a:solidFill>
            <a:schemeClr val="hlink"/>
          </a:solidFill>
          <a:ln w="9525">
            <a:solidFill>
              <a:srgbClr val="3599D9"/>
            </a:solidFill>
            <a:round/>
            <a:headEnd/>
            <a:tailEnd/>
          </a:ln>
        </p:spPr>
        <p:txBody>
          <a:bodyPr wrap="none" anchor="ctr"/>
          <a:lstStyle>
            <a:lvl1pPr eaLnBrk="0" hangingPunct="0">
              <a:defRPr sz="2400">
                <a:solidFill>
                  <a:schemeClr val="tx1"/>
                </a:solidFill>
                <a:latin typeface="Rockwell" panose="02060603020205020403" pitchFamily="18" charset="77"/>
                <a:ea typeface="ＭＳ Ｐゴシック" panose="020B0600070205080204" pitchFamily="34" charset="-128"/>
              </a:defRPr>
            </a:lvl1pPr>
            <a:lvl2pPr marL="742950" indent="-285750" eaLnBrk="0" hangingPunct="0">
              <a:defRPr sz="2400">
                <a:solidFill>
                  <a:schemeClr val="tx1"/>
                </a:solidFill>
                <a:latin typeface="Rockwell" panose="02060603020205020403" pitchFamily="18" charset="77"/>
                <a:ea typeface="ＭＳ Ｐゴシック" panose="020B0600070205080204" pitchFamily="34" charset="-128"/>
              </a:defRPr>
            </a:lvl2pPr>
            <a:lvl3pPr marL="1143000" indent="-228600" eaLnBrk="0" hangingPunct="0">
              <a:defRPr sz="2400">
                <a:solidFill>
                  <a:schemeClr val="tx1"/>
                </a:solidFill>
                <a:latin typeface="Rockwell" panose="02060603020205020403" pitchFamily="18" charset="77"/>
                <a:ea typeface="ＭＳ Ｐゴシック" panose="020B0600070205080204" pitchFamily="34" charset="-128"/>
              </a:defRPr>
            </a:lvl3pPr>
            <a:lvl4pPr marL="1600200" indent="-228600" eaLnBrk="0" hangingPunct="0">
              <a:defRPr sz="2400">
                <a:solidFill>
                  <a:schemeClr val="tx1"/>
                </a:solidFill>
                <a:latin typeface="Rockwell" panose="02060603020205020403" pitchFamily="18" charset="77"/>
                <a:ea typeface="ＭＳ Ｐゴシック" panose="020B0600070205080204" pitchFamily="34" charset="-128"/>
              </a:defRPr>
            </a:lvl4pPr>
            <a:lvl5pPr marL="2057400" indent="-228600" eaLnBrk="0" hangingPunct="0">
              <a:defRPr sz="2400">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9pPr>
          </a:lstStyle>
          <a:p>
            <a:pPr eaLnBrk="1" hangingPunct="1"/>
            <a:endParaRPr lang="fr-CH" altLang="fr-FR" sz="1800"/>
          </a:p>
        </p:txBody>
      </p:sp>
      <p:sp>
        <p:nvSpPr>
          <p:cNvPr id="22" name="Freeform 27">
            <a:extLst>
              <a:ext uri="{FF2B5EF4-FFF2-40B4-BE49-F238E27FC236}">
                <a16:creationId xmlns:a16="http://schemas.microsoft.com/office/drawing/2014/main" id="{8D1176F4-969A-BB4B-8FC8-DA7848493BFA}"/>
              </a:ext>
            </a:extLst>
          </p:cNvPr>
          <p:cNvSpPr>
            <a:spLocks/>
          </p:cNvSpPr>
          <p:nvPr/>
        </p:nvSpPr>
        <p:spPr bwMode="auto">
          <a:xfrm>
            <a:off x="1484313" y="3995738"/>
            <a:ext cx="855662" cy="676275"/>
          </a:xfrm>
          <a:custGeom>
            <a:avLst/>
            <a:gdLst>
              <a:gd name="T0" fmla="*/ 2147483647 w 539"/>
              <a:gd name="T1" fmla="*/ 0 h 426"/>
              <a:gd name="T2" fmla="*/ 2147483647 w 539"/>
              <a:gd name="T3" fmla="*/ 2147483647 h 426"/>
              <a:gd name="T4" fmla="*/ 2147483647 w 539"/>
              <a:gd name="T5" fmla="*/ 2147483647 h 426"/>
              <a:gd name="T6" fmla="*/ 0 w 539"/>
              <a:gd name="T7" fmla="*/ 2147483647 h 426"/>
              <a:gd name="T8" fmla="*/ 0 60000 65536"/>
              <a:gd name="T9" fmla="*/ 0 60000 65536"/>
              <a:gd name="T10" fmla="*/ 0 60000 65536"/>
              <a:gd name="T11" fmla="*/ 0 60000 65536"/>
              <a:gd name="T12" fmla="*/ 0 w 539"/>
              <a:gd name="T13" fmla="*/ 0 h 426"/>
              <a:gd name="T14" fmla="*/ 539 w 539"/>
              <a:gd name="T15" fmla="*/ 426 h 426"/>
            </a:gdLst>
            <a:ahLst/>
            <a:cxnLst>
              <a:cxn ang="T8">
                <a:pos x="T0" y="T1"/>
              </a:cxn>
              <a:cxn ang="T9">
                <a:pos x="T2" y="T3"/>
              </a:cxn>
              <a:cxn ang="T10">
                <a:pos x="T4" y="T5"/>
              </a:cxn>
              <a:cxn ang="T11">
                <a:pos x="T6" y="T7"/>
              </a:cxn>
            </a:cxnLst>
            <a:rect l="T12" t="T13" r="T14" b="T15"/>
            <a:pathLst>
              <a:path w="539" h="426">
                <a:moveTo>
                  <a:pt x="539" y="0"/>
                </a:moveTo>
                <a:lnTo>
                  <a:pt x="256" y="57"/>
                </a:lnTo>
                <a:lnTo>
                  <a:pt x="114" y="227"/>
                </a:lnTo>
                <a:lnTo>
                  <a:pt x="0" y="426"/>
                </a:lnTo>
              </a:path>
            </a:pathLst>
          </a:custGeom>
          <a:noFill/>
          <a:ln w="50800">
            <a:solidFill>
              <a:srgbClr val="3599D9"/>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3" name="Line 28">
            <a:extLst>
              <a:ext uri="{FF2B5EF4-FFF2-40B4-BE49-F238E27FC236}">
                <a16:creationId xmlns:a16="http://schemas.microsoft.com/office/drawing/2014/main" id="{A18D3738-FD94-B246-8DAE-5B98CE3C8B09}"/>
              </a:ext>
            </a:extLst>
          </p:cNvPr>
          <p:cNvSpPr>
            <a:spLocks noChangeShapeType="1"/>
          </p:cNvSpPr>
          <p:nvPr/>
        </p:nvSpPr>
        <p:spPr bwMode="auto">
          <a:xfrm>
            <a:off x="1484313" y="4672013"/>
            <a:ext cx="406400" cy="88900"/>
          </a:xfrm>
          <a:prstGeom prst="line">
            <a:avLst/>
          </a:prstGeom>
          <a:noFill/>
          <a:ln w="50800">
            <a:solidFill>
              <a:srgbClr val="3599D9"/>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 name="Line 29">
            <a:extLst>
              <a:ext uri="{FF2B5EF4-FFF2-40B4-BE49-F238E27FC236}">
                <a16:creationId xmlns:a16="http://schemas.microsoft.com/office/drawing/2014/main" id="{7BC6F347-79B6-374C-AD07-828FAAE6FA92}"/>
              </a:ext>
            </a:extLst>
          </p:cNvPr>
          <p:cNvSpPr>
            <a:spLocks noChangeShapeType="1"/>
          </p:cNvSpPr>
          <p:nvPr/>
        </p:nvSpPr>
        <p:spPr bwMode="auto">
          <a:xfrm flipH="1">
            <a:off x="1079500" y="4760913"/>
            <a:ext cx="855663" cy="404812"/>
          </a:xfrm>
          <a:prstGeom prst="line">
            <a:avLst/>
          </a:prstGeom>
          <a:noFill/>
          <a:ln w="50800">
            <a:solidFill>
              <a:srgbClr val="3599D9"/>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5" name="Freeform 30">
            <a:extLst>
              <a:ext uri="{FF2B5EF4-FFF2-40B4-BE49-F238E27FC236}">
                <a16:creationId xmlns:a16="http://schemas.microsoft.com/office/drawing/2014/main" id="{248CF0E5-908F-844C-A30A-8B7FD36608AD}"/>
              </a:ext>
            </a:extLst>
          </p:cNvPr>
          <p:cNvSpPr>
            <a:spLocks/>
          </p:cNvSpPr>
          <p:nvPr/>
        </p:nvSpPr>
        <p:spPr bwMode="auto">
          <a:xfrm>
            <a:off x="1079500" y="5165725"/>
            <a:ext cx="1184275" cy="168275"/>
          </a:xfrm>
          <a:custGeom>
            <a:avLst/>
            <a:gdLst>
              <a:gd name="T0" fmla="*/ 0 w 746"/>
              <a:gd name="T1" fmla="*/ 0 h 106"/>
              <a:gd name="T2" fmla="*/ 2147483647 w 746"/>
              <a:gd name="T3" fmla="*/ 2147483647 h 106"/>
              <a:gd name="T4" fmla="*/ 2147483647 w 746"/>
              <a:gd name="T5" fmla="*/ 2147483647 h 106"/>
              <a:gd name="T6" fmla="*/ 0 60000 65536"/>
              <a:gd name="T7" fmla="*/ 0 60000 65536"/>
              <a:gd name="T8" fmla="*/ 0 60000 65536"/>
              <a:gd name="T9" fmla="*/ 0 w 746"/>
              <a:gd name="T10" fmla="*/ 0 h 106"/>
              <a:gd name="T11" fmla="*/ 746 w 746"/>
              <a:gd name="T12" fmla="*/ 106 h 106"/>
            </a:gdLst>
            <a:ahLst/>
            <a:cxnLst>
              <a:cxn ang="T6">
                <a:pos x="T0" y="T1"/>
              </a:cxn>
              <a:cxn ang="T7">
                <a:pos x="T2" y="T3"/>
              </a:cxn>
              <a:cxn ang="T8">
                <a:pos x="T4" y="T5"/>
              </a:cxn>
            </a:cxnLst>
            <a:rect l="T9" t="T10" r="T11" b="T12"/>
            <a:pathLst>
              <a:path w="746" h="106">
                <a:moveTo>
                  <a:pt x="0" y="0"/>
                </a:moveTo>
                <a:cubicBezTo>
                  <a:pt x="30" y="8"/>
                  <a:pt x="11" y="4"/>
                  <a:pt x="60" y="4"/>
                </a:cubicBezTo>
                <a:lnTo>
                  <a:pt x="746" y="106"/>
                </a:lnTo>
              </a:path>
            </a:pathLst>
          </a:custGeom>
          <a:noFill/>
          <a:ln w="50800">
            <a:solidFill>
              <a:srgbClr val="3599D9"/>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6" name="Line 31">
            <a:extLst>
              <a:ext uri="{FF2B5EF4-FFF2-40B4-BE49-F238E27FC236}">
                <a16:creationId xmlns:a16="http://schemas.microsoft.com/office/drawing/2014/main" id="{2CB8BE92-5481-F547-BEEE-BEC40E8A11C8}"/>
              </a:ext>
            </a:extLst>
          </p:cNvPr>
          <p:cNvSpPr>
            <a:spLocks noChangeShapeType="1"/>
          </p:cNvSpPr>
          <p:nvPr/>
        </p:nvSpPr>
        <p:spPr bwMode="auto">
          <a:xfrm flipH="1">
            <a:off x="1665288" y="5346700"/>
            <a:ext cx="584200" cy="225425"/>
          </a:xfrm>
          <a:prstGeom prst="line">
            <a:avLst/>
          </a:prstGeom>
          <a:noFill/>
          <a:ln w="50800">
            <a:solidFill>
              <a:srgbClr val="3599D9"/>
            </a:solidFill>
            <a:round/>
            <a:headEnd/>
            <a:tailEnd/>
          </a:ln>
          <a:extLst>
            <a:ext uri="{909E8E84-426E-40DD-AFC4-6F175D3DCCD1}">
              <a14:hiddenFill xmlns:a14="http://schemas.microsoft.com/office/drawing/2010/main">
                <a:noFill/>
              </a14:hiddenFill>
            </a:ext>
          </a:extLst>
        </p:spPr>
        <p:txBody>
          <a:bodyPr/>
          <a:lstStyle/>
          <a:p>
            <a:endParaRPr lang="fr-F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par>
                          <p:cTn id="23" fill="hold" nodeType="afterGroup">
                            <p:stCondLst>
                              <p:cond delay="0"/>
                            </p:stCondLst>
                            <p:childTnLst>
                              <p:par>
                                <p:cTn id="24" presetID="1" presetClass="entr" presetSubtype="0"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childTnLst>
                                </p:cTn>
                              </p:par>
                            </p:childTnLst>
                          </p:cTn>
                        </p:par>
                        <p:par>
                          <p:cTn id="40" fill="hold" nodeType="afterGroup">
                            <p:stCondLst>
                              <p:cond delay="0"/>
                            </p:stCondLst>
                            <p:childTnLst>
                              <p:par>
                                <p:cTn id="41" presetID="18" presetClass="entr" presetSubtype="12" fill="hold" nodeType="after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strips(downLeft)">
                                      <p:cBhvr>
                                        <p:cTn id="43" dur="1000"/>
                                        <p:tgtEl>
                                          <p:spTgt spid="22"/>
                                        </p:tgtEl>
                                      </p:cBhvr>
                                    </p:animEffect>
                                  </p:childTnLst>
                                </p:cTn>
                              </p:par>
                            </p:childTnLst>
                          </p:cTn>
                        </p:par>
                        <p:par>
                          <p:cTn id="44" fill="hold" nodeType="afterGroup">
                            <p:stCondLst>
                              <p:cond delay="1000"/>
                            </p:stCondLst>
                            <p:childTnLst>
                              <p:par>
                                <p:cTn id="45" presetID="18" presetClass="entr" presetSubtype="6" fill="hold" nodeType="after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strips(downRight)">
                                      <p:cBhvr>
                                        <p:cTn id="47" dur="1000"/>
                                        <p:tgtEl>
                                          <p:spTgt spid="23"/>
                                        </p:tgtEl>
                                      </p:cBhvr>
                                    </p:animEffect>
                                  </p:childTnLst>
                                </p:cTn>
                              </p:par>
                            </p:childTnLst>
                          </p:cTn>
                        </p:par>
                        <p:par>
                          <p:cTn id="48" fill="hold" nodeType="afterGroup">
                            <p:stCondLst>
                              <p:cond delay="2000"/>
                            </p:stCondLst>
                            <p:childTnLst>
                              <p:par>
                                <p:cTn id="49" presetID="18" presetClass="entr" presetSubtype="12" fill="hold" nodeType="after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strips(downLeft)">
                                      <p:cBhvr>
                                        <p:cTn id="51" dur="1000"/>
                                        <p:tgtEl>
                                          <p:spTgt spid="24"/>
                                        </p:tgtEl>
                                      </p:cBhvr>
                                    </p:animEffect>
                                  </p:childTnLst>
                                </p:cTn>
                              </p:par>
                            </p:childTnLst>
                          </p:cTn>
                        </p:par>
                        <p:par>
                          <p:cTn id="52" fill="hold" nodeType="afterGroup">
                            <p:stCondLst>
                              <p:cond delay="3000"/>
                            </p:stCondLst>
                            <p:childTnLst>
                              <p:par>
                                <p:cTn id="53" presetID="18" presetClass="entr" presetSubtype="6" fill="hold" nodeType="after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strips(downRight)">
                                      <p:cBhvr>
                                        <p:cTn id="55" dur="1000"/>
                                        <p:tgtEl>
                                          <p:spTgt spid="25"/>
                                        </p:tgtEl>
                                      </p:cBhvr>
                                    </p:animEffect>
                                  </p:childTnLst>
                                </p:cTn>
                              </p:par>
                            </p:childTnLst>
                          </p:cTn>
                        </p:par>
                        <p:par>
                          <p:cTn id="56" fill="hold" nodeType="afterGroup">
                            <p:stCondLst>
                              <p:cond delay="4000"/>
                            </p:stCondLst>
                            <p:childTnLst>
                              <p:par>
                                <p:cTn id="57" presetID="18" presetClass="entr" presetSubtype="12" fill="hold" nodeType="after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strips(downLeft)">
                                      <p:cBhvr>
                                        <p:cTn id="59"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animBg="1"/>
      <p:bldP spid="15" grpId="0" animBg="1"/>
      <p:bldP spid="16" grpId="0" animBg="1"/>
      <p:bldP spid="17" grpId="0" animBg="1"/>
      <p:bldP spid="18" grpId="0" animBg="1"/>
      <p:bldP spid="19" grpId="0" animBg="1"/>
      <p:bldP spid="20" grpId="0" animBg="1"/>
      <p:bldP spid="21"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433613D7-6728-7246-A2AB-7106242FD034}"/>
              </a:ext>
            </a:extLst>
          </p:cNvPr>
          <p:cNvSpPr>
            <a:spLocks noGrp="1"/>
          </p:cNvSpPr>
          <p:nvPr>
            <p:ph type="body" sz="quarter" idx="12"/>
          </p:nvPr>
        </p:nvSpPr>
        <p:spPr>
          <a:xfrm>
            <a:off x="161925" y="431800"/>
            <a:ext cx="8786813" cy="5799138"/>
          </a:xfrm>
        </p:spPr>
        <p:txBody>
          <a:bodyPr wrap="square" lIns="91440" tIns="45720" rIns="91440" bIns="45720" numCol="1" anchor="t" anchorCtr="0" compatLnSpc="1">
            <a:prstTxWarp prst="textNoShape">
              <a:avLst/>
            </a:prstTxWarp>
          </a:bodyPr>
          <a:lstStyle/>
          <a:p>
            <a:r>
              <a:rPr lang="fr-FR" altLang="fr-FR">
                <a:solidFill>
                  <a:srgbClr val="404040"/>
                </a:solidFill>
                <a:latin typeface="Cambria" panose="02040503050406030204" pitchFamily="18" charset="0"/>
                <a:ea typeface="ＭＳ Ｐゴシック" panose="020B0600070205080204" pitchFamily="34" charset="-128"/>
              </a:rPr>
              <a:t>Dieu nous donne </a:t>
            </a:r>
            <a:r>
              <a:rPr lang="fr-CH" altLang="fr-FR">
                <a:solidFill>
                  <a:srgbClr val="404040"/>
                </a:solidFill>
                <a:latin typeface="Cambria" panose="02040503050406030204" pitchFamily="18" charset="0"/>
                <a:ea typeface="ＭＳ Ｐゴシック" panose="020B0600070205080204" pitchFamily="34" charset="-128"/>
              </a:rPr>
              <a:t>la recette de ces succès:</a:t>
            </a:r>
            <a:endParaRPr lang="fr-FR" altLang="fr-FR">
              <a:solidFill>
                <a:srgbClr val="404040"/>
              </a:solidFill>
              <a:latin typeface="Cambria" panose="02040503050406030204" pitchFamily="18" charset="0"/>
              <a:ea typeface="ＭＳ Ｐゴシック" panose="020B0600070205080204" pitchFamily="34" charset="-128"/>
            </a:endParaRPr>
          </a:p>
          <a:p>
            <a:pPr lvl="2"/>
            <a:r>
              <a:rPr lang="fr-FR" altLang="fr-FR">
                <a:latin typeface="Cambria" panose="02040503050406030204" pitchFamily="18" charset="0"/>
                <a:ea typeface="ＭＳ Ｐゴシック" panose="020B0600070205080204" pitchFamily="34" charset="-128"/>
              </a:rPr>
              <a:t>Josué s’empara en même temps de tous ces rois et de leur pays, car l'Eternel, le Dieu d'Israël, combattait pour Israël. Jos 10,42	</a:t>
            </a:r>
          </a:p>
          <a:p>
            <a:r>
              <a:rPr lang="fr-CH" altLang="fr-FR">
                <a:solidFill>
                  <a:srgbClr val="404040"/>
                </a:solidFill>
                <a:latin typeface="Cambria" panose="02040503050406030204" pitchFamily="18" charset="0"/>
                <a:ea typeface="ＭＳ Ｐゴシック" panose="020B0600070205080204" pitchFamily="34" charset="-128"/>
              </a:rPr>
              <a:t>Les rois des peuples du Nord du pays entendent parler de toutes ces victoires. </a:t>
            </a:r>
          </a:p>
          <a:p>
            <a:endParaRPr lang="fr-FR" altLang="fr-FR">
              <a:solidFill>
                <a:srgbClr val="404040"/>
              </a:solidFill>
              <a:latin typeface="Cambria" panose="02040503050406030204" pitchFamily="18" charset="0"/>
              <a:ea typeface="ＭＳ Ｐゴシック" panose="020B0600070205080204" pitchFamily="34" charset="-128"/>
            </a:endParaRPr>
          </a:p>
        </p:txBody>
      </p:sp>
      <p:pic>
        <p:nvPicPr>
          <p:cNvPr id="108546" name="Espace réservé pour une image  4">
            <a:extLst>
              <a:ext uri="{FF2B5EF4-FFF2-40B4-BE49-F238E27FC236}">
                <a16:creationId xmlns:a16="http://schemas.microsoft.com/office/drawing/2014/main" id="{8A818B14-55C0-AA42-90CF-1A7990C24E8A}"/>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bwMode="auto">
          <a:xfrm>
            <a:off x="-22225" y="3319463"/>
            <a:ext cx="9166225" cy="2851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3">
            <a:extLst>
              <a:ext uri="{FF2B5EF4-FFF2-40B4-BE49-F238E27FC236}">
                <a16:creationId xmlns:a16="http://schemas.microsoft.com/office/drawing/2014/main" id="{3DBA65B1-7555-8C47-82E1-919F12F43635}"/>
              </a:ext>
            </a:extLst>
          </p:cNvPr>
          <p:cNvSpPr txBox="1">
            <a:spLocks noChangeArrowheads="1"/>
          </p:cNvSpPr>
          <p:nvPr/>
        </p:nvSpPr>
        <p:spPr bwMode="auto">
          <a:xfrm>
            <a:off x="8623300" y="6089650"/>
            <a:ext cx="47942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defRPr/>
            </a:pPr>
            <a:r>
              <a:rPr lang="fr-CH" sz="1200" dirty="0">
                <a:solidFill>
                  <a:srgbClr val="4D4D4D"/>
                </a:solidFill>
                <a:latin typeface="+mj-lt"/>
              </a:rPr>
              <a:t>PL</a:t>
            </a:r>
            <a:endParaRPr lang="fr-FR" sz="1200" dirty="0">
              <a:solidFill>
                <a:srgbClr val="4D4D4D"/>
              </a:solidFill>
              <a:latin typeface="+mj-lt"/>
            </a:endParaRPr>
          </a:p>
        </p:txBody>
      </p:sp>
      <p:sp>
        <p:nvSpPr>
          <p:cNvPr id="7" name="Text Box 13">
            <a:extLst>
              <a:ext uri="{FF2B5EF4-FFF2-40B4-BE49-F238E27FC236}">
                <a16:creationId xmlns:a16="http://schemas.microsoft.com/office/drawing/2014/main" id="{7DE508B1-6B64-4F43-A671-E99D0B27A81D}"/>
              </a:ext>
            </a:extLst>
          </p:cNvPr>
          <p:cNvSpPr txBox="1">
            <a:spLocks noChangeArrowheads="1"/>
          </p:cNvSpPr>
          <p:nvPr/>
        </p:nvSpPr>
        <p:spPr bwMode="auto">
          <a:xfrm>
            <a:off x="2486025" y="6183313"/>
            <a:ext cx="3662363"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Rockwell" panose="02060603020205020403" pitchFamily="18" charset="77"/>
                <a:ea typeface="ＭＳ Ｐゴシック" panose="020B0600070205080204" pitchFamily="34" charset="-128"/>
              </a:defRPr>
            </a:lvl1pPr>
            <a:lvl2pPr marL="742950" indent="-285750" eaLnBrk="0" hangingPunct="0">
              <a:defRPr sz="2400">
                <a:solidFill>
                  <a:schemeClr val="tx1"/>
                </a:solidFill>
                <a:latin typeface="Rockwell" panose="02060603020205020403" pitchFamily="18" charset="77"/>
                <a:ea typeface="ＭＳ Ｐゴシック" panose="020B0600070205080204" pitchFamily="34" charset="-128"/>
              </a:defRPr>
            </a:lvl2pPr>
            <a:lvl3pPr marL="1143000" indent="-228600" eaLnBrk="0" hangingPunct="0">
              <a:defRPr sz="2400">
                <a:solidFill>
                  <a:schemeClr val="tx1"/>
                </a:solidFill>
                <a:latin typeface="Rockwell" panose="02060603020205020403" pitchFamily="18" charset="77"/>
                <a:ea typeface="ＭＳ Ｐゴシック" panose="020B0600070205080204" pitchFamily="34" charset="-128"/>
              </a:defRPr>
            </a:lvl3pPr>
            <a:lvl4pPr marL="1600200" indent="-228600" eaLnBrk="0" hangingPunct="0">
              <a:defRPr sz="2400">
                <a:solidFill>
                  <a:schemeClr val="tx1"/>
                </a:solidFill>
                <a:latin typeface="Rockwell" panose="02060603020205020403" pitchFamily="18" charset="77"/>
                <a:ea typeface="ＭＳ Ｐゴシック" panose="020B0600070205080204" pitchFamily="34" charset="-128"/>
              </a:defRPr>
            </a:lvl4pPr>
            <a:lvl5pPr marL="2057400" indent="-228600" eaLnBrk="0" hangingPunct="0">
              <a:defRPr sz="2400">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9pPr>
          </a:lstStyle>
          <a:p>
            <a:pPr eaLnBrk="1" hangingPunct="1"/>
            <a:r>
              <a:rPr lang="fr-CH" altLang="fr-FR" sz="1800">
                <a:solidFill>
                  <a:srgbClr val="4D4D4D"/>
                </a:solidFill>
                <a:latin typeface="Cambria" panose="02040503050406030204" pitchFamily="18" charset="0"/>
              </a:rPr>
              <a:t>Mont Horeb, dans le Nord d’Israël</a:t>
            </a:r>
            <a:endParaRPr lang="fr-FR" altLang="fr-FR" sz="1800">
              <a:solidFill>
                <a:srgbClr val="4D4D4D"/>
              </a:solidFill>
              <a:latin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238ABF6D-990A-4F44-8AAD-3B2F9ECBCD70}"/>
              </a:ext>
            </a:extLst>
          </p:cNvPr>
          <p:cNvSpPr>
            <a:spLocks noGrp="1"/>
          </p:cNvSpPr>
          <p:nvPr>
            <p:ph type="body" sz="quarter" idx="12"/>
          </p:nvPr>
        </p:nvSpPr>
        <p:spPr>
          <a:xfrm>
            <a:off x="161925" y="406400"/>
            <a:ext cx="8786813" cy="5824538"/>
          </a:xfrm>
        </p:spPr>
        <p:txBody>
          <a:bodyPr wrap="square" lIns="91440" tIns="45720" rIns="91440" bIns="45720" numCol="1" anchor="t" anchorCtr="0" compatLnSpc="1">
            <a:prstTxWarp prst="textNoShape">
              <a:avLst/>
            </a:prstTxWarp>
          </a:bodyPr>
          <a:lstStyle/>
          <a:p>
            <a:r>
              <a:rPr lang="fr-CH" altLang="fr-FR">
                <a:solidFill>
                  <a:srgbClr val="404040"/>
                </a:solidFill>
                <a:latin typeface="Cambria" panose="02040503050406030204" pitchFamily="18" charset="0"/>
                <a:ea typeface="ＭＳ Ｐゴシック" panose="020B0600070205080204" pitchFamily="34" charset="-128"/>
              </a:rPr>
              <a:t>Ils dissuadent le peuple d'attaquer Canaan. </a:t>
            </a:r>
          </a:p>
          <a:p>
            <a:r>
              <a:rPr lang="fr-CH" altLang="fr-FR">
                <a:solidFill>
                  <a:srgbClr val="404040"/>
                </a:solidFill>
                <a:latin typeface="Cambria" panose="02040503050406030204" pitchFamily="18" charset="0"/>
                <a:ea typeface="ＭＳ Ｐゴシック" panose="020B0600070205080204" pitchFamily="34" charset="-128"/>
              </a:rPr>
              <a:t>Josué et Caleb apportent une autre vision:</a:t>
            </a:r>
            <a:endParaRPr lang="fr-FR" altLang="fr-FR">
              <a:solidFill>
                <a:srgbClr val="404040"/>
              </a:solidFill>
              <a:latin typeface="Cambria" panose="02040503050406030204" pitchFamily="18" charset="0"/>
              <a:ea typeface="ＭＳ Ｐゴシック" panose="020B0600070205080204" pitchFamily="34" charset="-128"/>
            </a:endParaRPr>
          </a:p>
          <a:p>
            <a:pPr lvl="2"/>
            <a:r>
              <a:rPr lang="fr-FR" altLang="fr-FR">
                <a:latin typeface="Cambria" panose="02040503050406030204" pitchFamily="18" charset="0"/>
                <a:ea typeface="ＭＳ Ｐゴシック" panose="020B0600070205080204" pitchFamily="34" charset="-128"/>
              </a:rPr>
              <a:t>Le pays que nous avons parcouru pour l'explorer est un pays très bon, excellent. Si l'Eternel nous est favorable, il nous y conduira et nous le donnera. C'est un pays où coulent le lait et le miel. Seulement, ne vous révoltez pas contre l'Eternel et n’ayez pas peur des habitants de ce pays, car nous ne ferons d’eux qu’une bouchée. Ils n'ont plus de protection et l'Eternel est avec nous. N’ayez pas peur d’eux! Nb 14 :7-9</a:t>
            </a:r>
          </a:p>
          <a:p>
            <a:r>
              <a:rPr lang="fr-CH" altLang="fr-FR">
                <a:solidFill>
                  <a:srgbClr val="404040"/>
                </a:solidFill>
                <a:latin typeface="Cambria" panose="02040503050406030204" pitchFamily="18" charset="0"/>
                <a:ea typeface="ＭＳ Ｐゴシック" panose="020B0600070205080204" pitchFamily="34" charset="-128"/>
              </a:rPr>
              <a:t>Le peuple parle de les lapider. </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1D13191-8C66-7042-BEF8-B333DF498885}"/>
              </a:ext>
            </a:extLst>
          </p:cNvPr>
          <p:cNvSpPr>
            <a:spLocks noGrp="1"/>
          </p:cNvSpPr>
          <p:nvPr>
            <p:ph type="body" sz="quarter" idx="12"/>
          </p:nvPr>
        </p:nvSpPr>
        <p:spPr>
          <a:xfrm>
            <a:off x="161925" y="790575"/>
            <a:ext cx="8786813" cy="5824538"/>
          </a:xfrm>
        </p:spPr>
        <p:txBody>
          <a:bodyPr wrap="square" lIns="91440" tIns="45720" rIns="91440" bIns="45720" numCol="1" anchor="t" anchorCtr="0" compatLnSpc="1">
            <a:prstTxWarp prst="textNoShape">
              <a:avLst/>
            </a:prstTxWarp>
          </a:bodyPr>
          <a:lstStyle/>
          <a:p>
            <a:r>
              <a:rPr lang="fr-CH" altLang="fr-FR">
                <a:solidFill>
                  <a:srgbClr val="404040"/>
                </a:solidFill>
                <a:latin typeface="Cambria" panose="02040503050406030204" pitchFamily="18" charset="0"/>
                <a:ea typeface="ＭＳ Ｐゴシック" panose="020B0600070205080204" pitchFamily="34" charset="-128"/>
              </a:rPr>
              <a:t>Ils se liguent ensemble contre Israël.</a:t>
            </a:r>
            <a:r>
              <a:rPr lang="fr-FR" altLang="fr-FR">
                <a:solidFill>
                  <a:srgbClr val="404040"/>
                </a:solidFill>
                <a:latin typeface="Cambria" panose="02040503050406030204" pitchFamily="18" charset="0"/>
                <a:ea typeface="ＭＳ Ｐゴシック" panose="020B0600070205080204" pitchFamily="34" charset="-128"/>
              </a:rPr>
              <a:t> </a:t>
            </a:r>
          </a:p>
          <a:p>
            <a:r>
              <a:rPr lang="fr-FR" altLang="fr-FR">
                <a:solidFill>
                  <a:srgbClr val="404040"/>
                </a:solidFill>
                <a:latin typeface="Cambria" panose="02040503050406030204" pitchFamily="18" charset="0"/>
                <a:ea typeface="ＭＳ Ｐゴシック" panose="020B0600070205080204" pitchFamily="34" charset="-128"/>
              </a:rPr>
              <a:t>Ils sont </a:t>
            </a:r>
            <a:r>
              <a:rPr lang="fr-CH" altLang="fr-FR">
                <a:solidFill>
                  <a:srgbClr val="404040"/>
                </a:solidFill>
                <a:latin typeface="Cambria" panose="02040503050406030204" pitchFamily="18" charset="0"/>
                <a:ea typeface="ＭＳ Ｐゴシック" panose="020B0600070205080204" pitchFamily="34" charset="-128"/>
              </a:rPr>
              <a:t>aussi nombreux que le sable au bord de la mer avec des chevaux et des chars en très grand nombre.</a:t>
            </a:r>
            <a:endParaRPr lang="fr-FR" altLang="fr-FR">
              <a:solidFill>
                <a:srgbClr val="404040"/>
              </a:solidFill>
              <a:latin typeface="Cambria" panose="02040503050406030204" pitchFamily="18" charset="0"/>
              <a:ea typeface="ＭＳ Ｐゴシック" panose="020B0600070205080204" pitchFamily="34" charset="-128"/>
            </a:endParaRPr>
          </a:p>
          <a:p>
            <a:r>
              <a:rPr lang="fr-CH" altLang="fr-FR">
                <a:solidFill>
                  <a:srgbClr val="404040"/>
                </a:solidFill>
                <a:latin typeface="Cambria" panose="02040503050406030204" pitchFamily="18" charset="0"/>
                <a:ea typeface="ＭＳ Ｐゴシック" panose="020B0600070205080204" pitchFamily="34" charset="-128"/>
              </a:rPr>
              <a:t>L'Eternel dit à Josué:</a:t>
            </a:r>
            <a:endParaRPr lang="fr-FR" altLang="fr-FR">
              <a:solidFill>
                <a:srgbClr val="404040"/>
              </a:solidFill>
              <a:latin typeface="Cambria" panose="02040503050406030204" pitchFamily="18" charset="0"/>
              <a:ea typeface="ＭＳ Ｐゴシック" panose="020B0600070205080204" pitchFamily="34" charset="-128"/>
            </a:endParaRPr>
          </a:p>
          <a:p>
            <a:pPr lvl="2"/>
            <a:r>
              <a:rPr lang="fr-FR" altLang="fr-FR">
                <a:latin typeface="Cambria" panose="02040503050406030204" pitchFamily="18" charset="0"/>
                <a:ea typeface="ＭＳ Ｐゴシック" panose="020B0600070205080204" pitchFamily="34" charset="-128"/>
              </a:rPr>
              <a:t>N’aie pas peur d’eux, car demain, à ce moment-ci, je les livrerai tous, blessés à mort, à Israël. Tu mutileras les jarrets de leurs chevaux et tu brûleras leurs chars. Jos 11,6	</a:t>
            </a:r>
          </a:p>
          <a:p>
            <a:r>
              <a:rPr lang="fr-CH" altLang="fr-FR">
                <a:solidFill>
                  <a:srgbClr val="404040"/>
                </a:solidFill>
                <a:latin typeface="Cambria" panose="02040503050406030204" pitchFamily="18" charset="0"/>
                <a:ea typeface="ＭＳ Ｐゴシック" panose="020B0600070205080204" pitchFamily="34" charset="-128"/>
              </a:rPr>
              <a:t>La bible nous donne peu d'informations sur cette bataille. </a:t>
            </a:r>
          </a:p>
          <a:p>
            <a:r>
              <a:rPr lang="fr-CH" altLang="fr-FR">
                <a:solidFill>
                  <a:srgbClr val="404040"/>
                </a:solidFill>
                <a:latin typeface="Cambria" panose="02040503050406030204" pitchFamily="18" charset="0"/>
                <a:ea typeface="ＭＳ Ｐゴシック" panose="020B0600070205080204" pitchFamily="34" charset="-128"/>
              </a:rPr>
              <a:t>L'armée d'Israël arrive subitement sur les ennemis et se précipite au milieu d'eux. </a:t>
            </a:r>
          </a:p>
          <a:p>
            <a:r>
              <a:rPr lang="fr-CH" altLang="fr-FR">
                <a:solidFill>
                  <a:srgbClr val="404040"/>
                </a:solidFill>
                <a:latin typeface="Cambria" panose="02040503050406030204" pitchFamily="18" charset="0"/>
                <a:ea typeface="ＭＳ Ｐゴシック" panose="020B0600070205080204" pitchFamily="34" charset="-128"/>
              </a:rPr>
              <a:t>L'Eternel accorde à Israël une grande victoire. </a:t>
            </a:r>
          </a:p>
          <a:p>
            <a:endParaRPr lang="fr-FR" altLang="fr-FR">
              <a:solidFill>
                <a:srgbClr val="404040"/>
              </a:solidFill>
              <a:latin typeface="Cambria" panose="02040503050406030204" pitchFamily="18" charset="0"/>
              <a:ea typeface="ＭＳ Ｐゴシック" panose="020B0600070205080204" pitchFamily="34" charset="-128"/>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0DB1112-59EC-9243-84B5-11E2385386E1}"/>
              </a:ext>
            </a:extLst>
          </p:cNvPr>
          <p:cNvSpPr>
            <a:spLocks noGrp="1"/>
          </p:cNvSpPr>
          <p:nvPr>
            <p:ph type="body" sz="quarter" idx="12"/>
          </p:nvPr>
        </p:nvSpPr>
        <p:spPr>
          <a:xfrm>
            <a:off x="161925" y="1066800"/>
            <a:ext cx="5607050" cy="4945063"/>
          </a:xfrm>
        </p:spPr>
        <p:txBody>
          <a:bodyPr wrap="square" lIns="91440" tIns="45720" rIns="91440" bIns="45720" numCol="1" anchor="t" anchorCtr="0" compatLnSpc="1">
            <a:prstTxWarp prst="textNoShape">
              <a:avLst/>
            </a:prstTxWarp>
          </a:bodyPr>
          <a:lstStyle/>
          <a:p>
            <a:r>
              <a:rPr lang="fr-CH" altLang="fr-FR">
                <a:solidFill>
                  <a:srgbClr val="404040"/>
                </a:solidFill>
                <a:latin typeface="Cambria" panose="02040503050406030204" pitchFamily="18" charset="0"/>
                <a:ea typeface="ＭＳ Ｐゴシック" panose="020B0600070205080204" pitchFamily="34" charset="-128"/>
              </a:rPr>
              <a:t>Israël prend possession de Canaan. </a:t>
            </a:r>
          </a:p>
          <a:p>
            <a:r>
              <a:rPr lang="fr-CH" altLang="fr-FR">
                <a:solidFill>
                  <a:srgbClr val="404040"/>
                </a:solidFill>
                <a:latin typeface="Cambria" panose="02040503050406030204" pitchFamily="18" charset="0"/>
                <a:ea typeface="ＭＳ Ｐゴシック" panose="020B0600070205080204" pitchFamily="34" charset="-128"/>
              </a:rPr>
              <a:t>Ces victoires sont suivies d'une longue guérilla.</a:t>
            </a:r>
            <a:endParaRPr lang="fr-FR" altLang="fr-FR">
              <a:solidFill>
                <a:srgbClr val="404040"/>
              </a:solidFill>
              <a:latin typeface="Cambria" panose="02040503050406030204" pitchFamily="18" charset="0"/>
              <a:ea typeface="ＭＳ Ｐゴシック" panose="020B0600070205080204" pitchFamily="34" charset="-128"/>
            </a:endParaRPr>
          </a:p>
          <a:p>
            <a:pPr lvl="2"/>
            <a:r>
              <a:rPr lang="fr-FR" altLang="fr-FR">
                <a:latin typeface="Cambria" panose="02040503050406030204" pitchFamily="18" charset="0"/>
                <a:ea typeface="ＭＳ Ｐゴシック" panose="020B0600070205080204" pitchFamily="34" charset="-128"/>
              </a:rPr>
              <a:t>La guerre que Josué mena contre tous ces rois fut de longue durée. Jos 11,18</a:t>
            </a:r>
          </a:p>
          <a:p>
            <a:r>
              <a:rPr lang="fr-CH" altLang="fr-FR">
                <a:solidFill>
                  <a:srgbClr val="404040"/>
                </a:solidFill>
                <a:latin typeface="Cambria" panose="02040503050406030204" pitchFamily="18" charset="0"/>
                <a:ea typeface="ＭＳ Ｐゴシック" panose="020B0600070205080204" pitchFamily="34" charset="-128"/>
              </a:rPr>
              <a:t>Le pays conquis, l'Eternel dit à Josué de le donner en héritage à Israël. </a:t>
            </a:r>
          </a:p>
          <a:p>
            <a:r>
              <a:rPr lang="fr-CH" altLang="fr-FR">
                <a:solidFill>
                  <a:srgbClr val="404040"/>
                </a:solidFill>
                <a:latin typeface="Cambria" panose="02040503050406030204" pitchFamily="18" charset="0"/>
                <a:ea typeface="ＭＳ Ｐゴシック" panose="020B0600070205080204" pitchFamily="34" charset="-128"/>
              </a:rPr>
              <a:t>Le peuple est en paix dans le pays.</a:t>
            </a:r>
            <a:endParaRPr lang="fr-FR" altLang="fr-FR">
              <a:solidFill>
                <a:srgbClr val="404040"/>
              </a:solidFill>
              <a:latin typeface="Cambria" panose="02040503050406030204" pitchFamily="18" charset="0"/>
              <a:ea typeface="ＭＳ Ｐゴシック" panose="020B0600070205080204" pitchFamily="34" charset="-128"/>
            </a:endParaRPr>
          </a:p>
          <a:p>
            <a:endParaRPr lang="fr-CH" altLang="fr-FR">
              <a:solidFill>
                <a:srgbClr val="404040"/>
              </a:solidFill>
              <a:latin typeface="Cambria" panose="02040503050406030204" pitchFamily="18" charset="0"/>
              <a:ea typeface="ＭＳ Ｐゴシック" panose="020B0600070205080204" pitchFamily="34" charset="-128"/>
            </a:endParaRPr>
          </a:p>
        </p:txBody>
      </p:sp>
      <p:pic>
        <p:nvPicPr>
          <p:cNvPr id="110594" name="Espace réservé pour une image  4">
            <a:extLst>
              <a:ext uri="{FF2B5EF4-FFF2-40B4-BE49-F238E27FC236}">
                <a16:creationId xmlns:a16="http://schemas.microsoft.com/office/drawing/2014/main" id="{A538DB77-FA8A-5A4A-ACCD-9D3B0612F401}"/>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bwMode="auto">
          <a:xfrm>
            <a:off x="5957888" y="1066800"/>
            <a:ext cx="2987675" cy="4945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3">
            <a:extLst>
              <a:ext uri="{FF2B5EF4-FFF2-40B4-BE49-F238E27FC236}">
                <a16:creationId xmlns:a16="http://schemas.microsoft.com/office/drawing/2014/main" id="{348174FB-B562-9C47-A06A-648448C4B305}"/>
              </a:ext>
            </a:extLst>
          </p:cNvPr>
          <p:cNvSpPr txBox="1">
            <a:spLocks noChangeArrowheads="1"/>
          </p:cNvSpPr>
          <p:nvPr/>
        </p:nvSpPr>
        <p:spPr bwMode="auto">
          <a:xfrm>
            <a:off x="8623300" y="5981700"/>
            <a:ext cx="47942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defRPr/>
            </a:pPr>
            <a:r>
              <a:rPr lang="fr-CH" sz="1200" dirty="0">
                <a:solidFill>
                  <a:srgbClr val="4D4D4D"/>
                </a:solidFill>
                <a:latin typeface="+mj-lt"/>
              </a:rPr>
              <a:t>PL</a:t>
            </a:r>
            <a:endParaRPr lang="fr-FR" sz="1200" dirty="0">
              <a:solidFill>
                <a:srgbClr val="4D4D4D"/>
              </a:solidFill>
              <a:latin typeface="+mj-lt"/>
            </a:endParaRPr>
          </a:p>
        </p:txBody>
      </p:sp>
      <p:sp>
        <p:nvSpPr>
          <p:cNvPr id="7" name="Text Box 13">
            <a:extLst>
              <a:ext uri="{FF2B5EF4-FFF2-40B4-BE49-F238E27FC236}">
                <a16:creationId xmlns:a16="http://schemas.microsoft.com/office/drawing/2014/main" id="{B747D352-BB80-9C4E-B62B-9BE5563FBC08}"/>
              </a:ext>
            </a:extLst>
          </p:cNvPr>
          <p:cNvSpPr txBox="1">
            <a:spLocks noChangeArrowheads="1"/>
          </p:cNvSpPr>
          <p:nvPr/>
        </p:nvSpPr>
        <p:spPr bwMode="auto">
          <a:xfrm>
            <a:off x="6972300" y="5959475"/>
            <a:ext cx="139065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Rockwell" panose="02060603020205020403" pitchFamily="18" charset="77"/>
                <a:ea typeface="ＭＳ Ｐゴシック" panose="020B0600070205080204" pitchFamily="34" charset="-128"/>
              </a:defRPr>
            </a:lvl1pPr>
            <a:lvl2pPr marL="742950" indent="-285750" eaLnBrk="0" hangingPunct="0">
              <a:defRPr sz="2400">
                <a:solidFill>
                  <a:schemeClr val="tx1"/>
                </a:solidFill>
                <a:latin typeface="Rockwell" panose="02060603020205020403" pitchFamily="18" charset="77"/>
                <a:ea typeface="ＭＳ Ｐゴシック" panose="020B0600070205080204" pitchFamily="34" charset="-128"/>
              </a:defRPr>
            </a:lvl2pPr>
            <a:lvl3pPr marL="1143000" indent="-228600" eaLnBrk="0" hangingPunct="0">
              <a:defRPr sz="2400">
                <a:solidFill>
                  <a:schemeClr val="tx1"/>
                </a:solidFill>
                <a:latin typeface="Rockwell" panose="02060603020205020403" pitchFamily="18" charset="77"/>
                <a:ea typeface="ＭＳ Ｐゴシック" panose="020B0600070205080204" pitchFamily="34" charset="-128"/>
              </a:defRPr>
            </a:lvl3pPr>
            <a:lvl4pPr marL="1600200" indent="-228600" eaLnBrk="0" hangingPunct="0">
              <a:defRPr sz="2400">
                <a:solidFill>
                  <a:schemeClr val="tx1"/>
                </a:solidFill>
                <a:latin typeface="Rockwell" panose="02060603020205020403" pitchFamily="18" charset="77"/>
                <a:ea typeface="ＭＳ Ｐゴシック" panose="020B0600070205080204" pitchFamily="34" charset="-128"/>
              </a:defRPr>
            </a:lvl4pPr>
            <a:lvl5pPr marL="2057400" indent="-228600" eaLnBrk="0" hangingPunct="0">
              <a:defRPr sz="2400">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9pPr>
          </a:lstStyle>
          <a:p>
            <a:pPr eaLnBrk="1" hangingPunct="1"/>
            <a:r>
              <a:rPr lang="fr-CH" altLang="fr-FR" sz="1800">
                <a:solidFill>
                  <a:srgbClr val="4D4D4D"/>
                </a:solidFill>
                <a:latin typeface="Cambria" panose="02040503050406030204" pitchFamily="18" charset="0"/>
              </a:rPr>
              <a:t>Galilée</a:t>
            </a:r>
            <a:endParaRPr lang="fr-FR" altLang="fr-FR" sz="1800">
              <a:solidFill>
                <a:srgbClr val="4D4D4D"/>
              </a:solidFill>
              <a:latin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965851A6-70BE-E244-BB17-22B0A45A2CFE}"/>
              </a:ext>
            </a:extLst>
          </p:cNvPr>
          <p:cNvSpPr>
            <a:spLocks noGrp="1"/>
          </p:cNvSpPr>
          <p:nvPr>
            <p:ph type="body" sz="quarter" idx="12"/>
          </p:nvPr>
        </p:nvSpPr>
        <p:spPr>
          <a:xfrm>
            <a:off x="161925" y="1058863"/>
            <a:ext cx="8786813" cy="5172075"/>
          </a:xfrm>
        </p:spPr>
        <p:txBody>
          <a:bodyPr wrap="square" lIns="91440" tIns="45720" rIns="91440" bIns="45720" numCol="1" anchor="t" anchorCtr="0" compatLnSpc="1">
            <a:prstTxWarp prst="textNoShape">
              <a:avLst/>
            </a:prstTxWarp>
          </a:bodyPr>
          <a:lstStyle/>
          <a:p>
            <a:r>
              <a:rPr lang="fr-CH" altLang="fr-FR">
                <a:solidFill>
                  <a:srgbClr val="404040"/>
                </a:solidFill>
                <a:latin typeface="Cambria" panose="02040503050406030204" pitchFamily="18" charset="0"/>
                <a:ea typeface="ＭＳ Ｐゴシック" panose="020B0600070205080204" pitchFamily="34" charset="-128"/>
              </a:rPr>
              <a:t>Josué avait accepté que les tribus de Ruben, de Gad et la demi tribu de Manassé s'installent de l'autre côté du Jourdain. </a:t>
            </a:r>
          </a:p>
        </p:txBody>
      </p:sp>
      <p:sp>
        <p:nvSpPr>
          <p:cNvPr id="111618" name="Titre 2">
            <a:extLst>
              <a:ext uri="{FF2B5EF4-FFF2-40B4-BE49-F238E27FC236}">
                <a16:creationId xmlns:a16="http://schemas.microsoft.com/office/drawing/2014/main" id="{7C7B8CE9-D7CB-C242-98EA-357CBB201C15}"/>
              </a:ext>
            </a:extLst>
          </p:cNvPr>
          <p:cNvSpPr>
            <a:spLocks noGrp="1"/>
          </p:cNvSpPr>
          <p:nvPr>
            <p:ph type="title"/>
          </p:nvPr>
        </p:nvSpPr>
        <p:spPr bwMode="auto">
          <a:xfrm>
            <a:off x="68263" y="217488"/>
            <a:ext cx="6154737" cy="563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r>
              <a:rPr lang="fr-CH" altLang="fr-FR">
                <a:ea typeface="ＭＳ Ｐゴシック" panose="020B0600070205080204" pitchFamily="34" charset="-128"/>
              </a:rPr>
              <a:t>Partage du pays</a:t>
            </a:r>
            <a:endParaRPr lang="fr-FR" altLang="fr-FR">
              <a:ea typeface="ＭＳ Ｐゴシック" panose="020B0600070205080204" pitchFamily="34" charset="-128"/>
            </a:endParaRPr>
          </a:p>
        </p:txBody>
      </p:sp>
      <p:pic>
        <p:nvPicPr>
          <p:cNvPr id="4" name="Picture 4" descr="nouv carte">
            <a:extLst>
              <a:ext uri="{FF2B5EF4-FFF2-40B4-BE49-F238E27FC236}">
                <a16:creationId xmlns:a16="http://schemas.microsoft.com/office/drawing/2014/main" id="{6F8083B8-978B-844A-ACAE-366239BB7D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625" y="2517775"/>
            <a:ext cx="3502025" cy="400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a:extLst>
              <a:ext uri="{FF2B5EF4-FFF2-40B4-BE49-F238E27FC236}">
                <a16:creationId xmlns:a16="http://schemas.microsoft.com/office/drawing/2014/main" id="{C57BB943-E244-534F-94DF-9A47119E7985}"/>
              </a:ext>
            </a:extLst>
          </p:cNvPr>
          <p:cNvSpPr txBox="1">
            <a:spLocks noChangeArrowheads="1"/>
          </p:cNvSpPr>
          <p:nvPr/>
        </p:nvSpPr>
        <p:spPr bwMode="auto">
          <a:xfrm>
            <a:off x="1117600" y="5607050"/>
            <a:ext cx="6238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Rockwell" panose="02060603020205020403" pitchFamily="18" charset="77"/>
                <a:ea typeface="ＭＳ Ｐゴシック" panose="020B0600070205080204" pitchFamily="34" charset="-128"/>
              </a:defRPr>
            </a:lvl1pPr>
            <a:lvl2pPr marL="742950" indent="-285750" eaLnBrk="0" hangingPunct="0">
              <a:defRPr sz="2400">
                <a:solidFill>
                  <a:schemeClr val="tx1"/>
                </a:solidFill>
                <a:latin typeface="Rockwell" panose="02060603020205020403" pitchFamily="18" charset="77"/>
                <a:ea typeface="ＭＳ Ｐゴシック" panose="020B0600070205080204" pitchFamily="34" charset="-128"/>
              </a:defRPr>
            </a:lvl2pPr>
            <a:lvl3pPr marL="1143000" indent="-228600" eaLnBrk="0" hangingPunct="0">
              <a:defRPr sz="2400">
                <a:solidFill>
                  <a:schemeClr val="tx1"/>
                </a:solidFill>
                <a:latin typeface="Rockwell" panose="02060603020205020403" pitchFamily="18" charset="77"/>
                <a:ea typeface="ＭＳ Ｐゴシック" panose="020B0600070205080204" pitchFamily="34" charset="-128"/>
              </a:defRPr>
            </a:lvl3pPr>
            <a:lvl4pPr marL="1600200" indent="-228600" eaLnBrk="0" hangingPunct="0">
              <a:defRPr sz="2400">
                <a:solidFill>
                  <a:schemeClr val="tx1"/>
                </a:solidFill>
                <a:latin typeface="Rockwell" panose="02060603020205020403" pitchFamily="18" charset="77"/>
                <a:ea typeface="ＭＳ Ｐゴシック" panose="020B0600070205080204" pitchFamily="34" charset="-128"/>
              </a:defRPr>
            </a:lvl4pPr>
            <a:lvl5pPr marL="2057400" indent="-228600" eaLnBrk="0" hangingPunct="0">
              <a:defRPr sz="2400">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9pPr>
          </a:lstStyle>
          <a:p>
            <a:pPr eaLnBrk="1" hangingPunct="1"/>
            <a:r>
              <a:rPr lang="fr-CH" altLang="fr-FR" sz="1600">
                <a:latin typeface="Arial" panose="020B0604020202020204" pitchFamily="34" charset="0"/>
              </a:rPr>
              <a:t>Juda</a:t>
            </a:r>
            <a:endParaRPr lang="fr-FR" altLang="fr-FR" sz="1600">
              <a:latin typeface="Arial" panose="020B0604020202020204" pitchFamily="34" charset="0"/>
            </a:endParaRPr>
          </a:p>
        </p:txBody>
      </p:sp>
      <p:sp>
        <p:nvSpPr>
          <p:cNvPr id="6" name="Text Box 6">
            <a:extLst>
              <a:ext uri="{FF2B5EF4-FFF2-40B4-BE49-F238E27FC236}">
                <a16:creationId xmlns:a16="http://schemas.microsoft.com/office/drawing/2014/main" id="{19A1F516-3974-5B42-B2CB-678BE6F135AA}"/>
              </a:ext>
            </a:extLst>
          </p:cNvPr>
          <p:cNvSpPr txBox="1">
            <a:spLocks noChangeArrowheads="1"/>
          </p:cNvSpPr>
          <p:nvPr/>
        </p:nvSpPr>
        <p:spPr bwMode="auto">
          <a:xfrm>
            <a:off x="1182688" y="5054600"/>
            <a:ext cx="10287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Rockwell" panose="02060603020205020403" pitchFamily="18" charset="77"/>
                <a:ea typeface="ＭＳ Ｐゴシック" panose="020B0600070205080204" pitchFamily="34" charset="-128"/>
              </a:defRPr>
            </a:lvl1pPr>
            <a:lvl2pPr marL="742950" indent="-285750" eaLnBrk="0" hangingPunct="0">
              <a:defRPr sz="2400">
                <a:solidFill>
                  <a:schemeClr val="tx1"/>
                </a:solidFill>
                <a:latin typeface="Rockwell" panose="02060603020205020403" pitchFamily="18" charset="77"/>
                <a:ea typeface="ＭＳ Ｐゴシック" panose="020B0600070205080204" pitchFamily="34" charset="-128"/>
              </a:defRPr>
            </a:lvl2pPr>
            <a:lvl3pPr marL="1143000" indent="-228600" eaLnBrk="0" hangingPunct="0">
              <a:defRPr sz="2400">
                <a:solidFill>
                  <a:schemeClr val="tx1"/>
                </a:solidFill>
                <a:latin typeface="Rockwell" panose="02060603020205020403" pitchFamily="18" charset="77"/>
                <a:ea typeface="ＭＳ Ｐゴシック" panose="020B0600070205080204" pitchFamily="34" charset="-128"/>
              </a:defRPr>
            </a:lvl3pPr>
            <a:lvl4pPr marL="1600200" indent="-228600" eaLnBrk="0" hangingPunct="0">
              <a:defRPr sz="2400">
                <a:solidFill>
                  <a:schemeClr val="tx1"/>
                </a:solidFill>
                <a:latin typeface="Rockwell" panose="02060603020205020403" pitchFamily="18" charset="77"/>
                <a:ea typeface="ＭＳ Ｐゴシック" panose="020B0600070205080204" pitchFamily="34" charset="-128"/>
              </a:defRPr>
            </a:lvl4pPr>
            <a:lvl5pPr marL="2057400" indent="-228600" eaLnBrk="0" hangingPunct="0">
              <a:defRPr sz="2400">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9pPr>
          </a:lstStyle>
          <a:p>
            <a:pPr eaLnBrk="1" hangingPunct="1"/>
            <a:r>
              <a:rPr lang="fr-CH" altLang="fr-FR" sz="1600">
                <a:latin typeface="Arial" panose="020B0604020202020204" pitchFamily="34" charset="0"/>
              </a:rPr>
              <a:t>Benjamin</a:t>
            </a:r>
            <a:endParaRPr lang="fr-FR" altLang="fr-FR" sz="1600">
              <a:latin typeface="Arial" panose="020B0604020202020204" pitchFamily="34" charset="0"/>
            </a:endParaRPr>
          </a:p>
        </p:txBody>
      </p:sp>
      <p:sp>
        <p:nvSpPr>
          <p:cNvPr id="7" name="Text Box 7">
            <a:extLst>
              <a:ext uri="{FF2B5EF4-FFF2-40B4-BE49-F238E27FC236}">
                <a16:creationId xmlns:a16="http://schemas.microsoft.com/office/drawing/2014/main" id="{9C1D6BAE-3C11-2642-B199-D92054954E1E}"/>
              </a:ext>
            </a:extLst>
          </p:cNvPr>
          <p:cNvSpPr txBox="1">
            <a:spLocks noChangeArrowheads="1"/>
          </p:cNvSpPr>
          <p:nvPr/>
        </p:nvSpPr>
        <p:spPr bwMode="auto">
          <a:xfrm>
            <a:off x="1182688" y="4765675"/>
            <a:ext cx="939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Rockwell" panose="02060603020205020403" pitchFamily="18" charset="77"/>
                <a:ea typeface="ＭＳ Ｐゴシック" panose="020B0600070205080204" pitchFamily="34" charset="-128"/>
              </a:defRPr>
            </a:lvl1pPr>
            <a:lvl2pPr marL="742950" indent="-285750" eaLnBrk="0" hangingPunct="0">
              <a:defRPr sz="2400">
                <a:solidFill>
                  <a:schemeClr val="tx1"/>
                </a:solidFill>
                <a:latin typeface="Rockwell" panose="02060603020205020403" pitchFamily="18" charset="77"/>
                <a:ea typeface="ＭＳ Ｐゴシック" panose="020B0600070205080204" pitchFamily="34" charset="-128"/>
              </a:defRPr>
            </a:lvl2pPr>
            <a:lvl3pPr marL="1143000" indent="-228600" eaLnBrk="0" hangingPunct="0">
              <a:defRPr sz="2400">
                <a:solidFill>
                  <a:schemeClr val="tx1"/>
                </a:solidFill>
                <a:latin typeface="Rockwell" panose="02060603020205020403" pitchFamily="18" charset="77"/>
                <a:ea typeface="ＭＳ Ｐゴシック" panose="020B0600070205080204" pitchFamily="34" charset="-128"/>
              </a:defRPr>
            </a:lvl3pPr>
            <a:lvl4pPr marL="1600200" indent="-228600" eaLnBrk="0" hangingPunct="0">
              <a:defRPr sz="2400">
                <a:solidFill>
                  <a:schemeClr val="tx1"/>
                </a:solidFill>
                <a:latin typeface="Rockwell" panose="02060603020205020403" pitchFamily="18" charset="77"/>
                <a:ea typeface="ＭＳ Ｐゴシック" panose="020B0600070205080204" pitchFamily="34" charset="-128"/>
              </a:defRPr>
            </a:lvl4pPr>
            <a:lvl5pPr marL="2057400" indent="-228600" eaLnBrk="0" hangingPunct="0">
              <a:defRPr sz="2400">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9pPr>
          </a:lstStyle>
          <a:p>
            <a:pPr eaLnBrk="1" hangingPunct="1"/>
            <a:r>
              <a:rPr lang="fr-CH" altLang="fr-FR" sz="1600">
                <a:latin typeface="Arial" panose="020B0604020202020204" pitchFamily="34" charset="0"/>
              </a:rPr>
              <a:t>Ephraim</a:t>
            </a:r>
            <a:endParaRPr lang="fr-FR" altLang="fr-FR" sz="1600">
              <a:latin typeface="Arial" panose="020B0604020202020204" pitchFamily="34" charset="0"/>
            </a:endParaRPr>
          </a:p>
        </p:txBody>
      </p:sp>
      <p:sp>
        <p:nvSpPr>
          <p:cNvPr id="8" name="Text Box 8">
            <a:extLst>
              <a:ext uri="{FF2B5EF4-FFF2-40B4-BE49-F238E27FC236}">
                <a16:creationId xmlns:a16="http://schemas.microsoft.com/office/drawing/2014/main" id="{599CBEF4-EDDC-604E-8000-43927AEB17DA}"/>
              </a:ext>
            </a:extLst>
          </p:cNvPr>
          <p:cNvSpPr txBox="1">
            <a:spLocks noChangeArrowheads="1"/>
          </p:cNvSpPr>
          <p:nvPr/>
        </p:nvSpPr>
        <p:spPr bwMode="auto">
          <a:xfrm>
            <a:off x="898525" y="4260850"/>
            <a:ext cx="10080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Rockwell" panose="02060603020205020403" pitchFamily="18" charset="77"/>
                <a:ea typeface="ＭＳ Ｐゴシック" panose="020B0600070205080204" pitchFamily="34" charset="-128"/>
              </a:defRPr>
            </a:lvl1pPr>
            <a:lvl2pPr marL="742950" indent="-285750" eaLnBrk="0" hangingPunct="0">
              <a:defRPr sz="2400">
                <a:solidFill>
                  <a:schemeClr val="tx1"/>
                </a:solidFill>
                <a:latin typeface="Rockwell" panose="02060603020205020403" pitchFamily="18" charset="77"/>
                <a:ea typeface="ＭＳ Ｐゴシック" panose="020B0600070205080204" pitchFamily="34" charset="-128"/>
              </a:defRPr>
            </a:lvl2pPr>
            <a:lvl3pPr marL="1143000" indent="-228600" eaLnBrk="0" hangingPunct="0">
              <a:defRPr sz="2400">
                <a:solidFill>
                  <a:schemeClr val="tx1"/>
                </a:solidFill>
                <a:latin typeface="Rockwell" panose="02060603020205020403" pitchFamily="18" charset="77"/>
                <a:ea typeface="ＭＳ Ｐゴシック" panose="020B0600070205080204" pitchFamily="34" charset="-128"/>
              </a:defRPr>
            </a:lvl3pPr>
            <a:lvl4pPr marL="1600200" indent="-228600" eaLnBrk="0" hangingPunct="0">
              <a:defRPr sz="2400">
                <a:solidFill>
                  <a:schemeClr val="tx1"/>
                </a:solidFill>
                <a:latin typeface="Rockwell" panose="02060603020205020403" pitchFamily="18" charset="77"/>
                <a:ea typeface="ＭＳ Ｐゴシック" panose="020B0600070205080204" pitchFamily="34" charset="-128"/>
              </a:defRPr>
            </a:lvl4pPr>
            <a:lvl5pPr marL="2057400" indent="-228600" eaLnBrk="0" hangingPunct="0">
              <a:defRPr sz="2400">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9pPr>
          </a:lstStyle>
          <a:p>
            <a:pPr eaLnBrk="1" hangingPunct="1"/>
            <a:r>
              <a:rPr lang="fr-CH" altLang="fr-FR" sz="1600">
                <a:latin typeface="Arial" panose="020B0604020202020204" pitchFamily="34" charset="0"/>
              </a:rPr>
              <a:t>Manassé</a:t>
            </a:r>
            <a:endParaRPr lang="fr-FR" altLang="fr-FR" sz="1600">
              <a:latin typeface="Arial" panose="020B0604020202020204" pitchFamily="34" charset="0"/>
            </a:endParaRPr>
          </a:p>
        </p:txBody>
      </p:sp>
      <p:sp>
        <p:nvSpPr>
          <p:cNvPr id="9" name="Text Box 9">
            <a:extLst>
              <a:ext uri="{FF2B5EF4-FFF2-40B4-BE49-F238E27FC236}">
                <a16:creationId xmlns:a16="http://schemas.microsoft.com/office/drawing/2014/main" id="{9B925079-8640-134E-AC91-BFA5CFFA8313}"/>
              </a:ext>
            </a:extLst>
          </p:cNvPr>
          <p:cNvSpPr txBox="1">
            <a:spLocks noChangeArrowheads="1"/>
          </p:cNvSpPr>
          <p:nvPr/>
        </p:nvSpPr>
        <p:spPr bwMode="auto">
          <a:xfrm>
            <a:off x="2211388" y="4379913"/>
            <a:ext cx="6778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Rockwell" panose="02060603020205020403" pitchFamily="18" charset="77"/>
                <a:ea typeface="ＭＳ Ｐゴシック" panose="020B0600070205080204" pitchFamily="34" charset="-128"/>
              </a:defRPr>
            </a:lvl1pPr>
            <a:lvl2pPr marL="742950" indent="-285750" eaLnBrk="0" hangingPunct="0">
              <a:defRPr sz="2400">
                <a:solidFill>
                  <a:schemeClr val="tx1"/>
                </a:solidFill>
                <a:latin typeface="Rockwell" panose="02060603020205020403" pitchFamily="18" charset="77"/>
                <a:ea typeface="ＭＳ Ｐゴシック" panose="020B0600070205080204" pitchFamily="34" charset="-128"/>
              </a:defRPr>
            </a:lvl2pPr>
            <a:lvl3pPr marL="1143000" indent="-228600" eaLnBrk="0" hangingPunct="0">
              <a:defRPr sz="2400">
                <a:solidFill>
                  <a:schemeClr val="tx1"/>
                </a:solidFill>
                <a:latin typeface="Rockwell" panose="02060603020205020403" pitchFamily="18" charset="77"/>
                <a:ea typeface="ＭＳ Ｐゴシック" panose="020B0600070205080204" pitchFamily="34" charset="-128"/>
              </a:defRPr>
            </a:lvl3pPr>
            <a:lvl4pPr marL="1600200" indent="-228600" eaLnBrk="0" hangingPunct="0">
              <a:defRPr sz="2400">
                <a:solidFill>
                  <a:schemeClr val="tx1"/>
                </a:solidFill>
                <a:latin typeface="Rockwell" panose="02060603020205020403" pitchFamily="18" charset="77"/>
                <a:ea typeface="ＭＳ Ｐゴシック" panose="020B0600070205080204" pitchFamily="34" charset="-128"/>
              </a:defRPr>
            </a:lvl4pPr>
            <a:lvl5pPr marL="2057400" indent="-228600" eaLnBrk="0" hangingPunct="0">
              <a:defRPr sz="2400">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9pPr>
          </a:lstStyle>
          <a:p>
            <a:pPr eaLnBrk="1" hangingPunct="1"/>
            <a:r>
              <a:rPr lang="fr-CH" altLang="fr-FR" sz="2000" b="1">
                <a:latin typeface="Arial" panose="020B0604020202020204" pitchFamily="34" charset="0"/>
              </a:rPr>
              <a:t>Gad</a:t>
            </a:r>
            <a:endParaRPr lang="fr-FR" altLang="fr-FR" sz="2000" b="1">
              <a:latin typeface="Arial" panose="020B0604020202020204" pitchFamily="34" charset="0"/>
            </a:endParaRPr>
          </a:p>
        </p:txBody>
      </p:sp>
      <p:sp>
        <p:nvSpPr>
          <p:cNvPr id="10" name="Text Box 10">
            <a:extLst>
              <a:ext uri="{FF2B5EF4-FFF2-40B4-BE49-F238E27FC236}">
                <a16:creationId xmlns:a16="http://schemas.microsoft.com/office/drawing/2014/main" id="{71A5FE7E-6E88-6B41-9DBA-99CB02219D25}"/>
              </a:ext>
            </a:extLst>
          </p:cNvPr>
          <p:cNvSpPr txBox="1">
            <a:spLocks noChangeArrowheads="1"/>
          </p:cNvSpPr>
          <p:nvPr/>
        </p:nvSpPr>
        <p:spPr bwMode="auto">
          <a:xfrm>
            <a:off x="2122488" y="5389563"/>
            <a:ext cx="9763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Rockwell" panose="02060603020205020403" pitchFamily="18" charset="77"/>
                <a:ea typeface="ＭＳ Ｐゴシック" panose="020B0600070205080204" pitchFamily="34" charset="-128"/>
              </a:defRPr>
            </a:lvl1pPr>
            <a:lvl2pPr marL="742950" indent="-285750" eaLnBrk="0" hangingPunct="0">
              <a:defRPr sz="2400">
                <a:solidFill>
                  <a:schemeClr val="tx1"/>
                </a:solidFill>
                <a:latin typeface="Rockwell" panose="02060603020205020403" pitchFamily="18" charset="77"/>
                <a:ea typeface="ＭＳ Ｐゴシック" panose="020B0600070205080204" pitchFamily="34" charset="-128"/>
              </a:defRPr>
            </a:lvl2pPr>
            <a:lvl3pPr marL="1143000" indent="-228600" eaLnBrk="0" hangingPunct="0">
              <a:defRPr sz="2400">
                <a:solidFill>
                  <a:schemeClr val="tx1"/>
                </a:solidFill>
                <a:latin typeface="Rockwell" panose="02060603020205020403" pitchFamily="18" charset="77"/>
                <a:ea typeface="ＭＳ Ｐゴシック" panose="020B0600070205080204" pitchFamily="34" charset="-128"/>
              </a:defRPr>
            </a:lvl3pPr>
            <a:lvl4pPr marL="1600200" indent="-228600" eaLnBrk="0" hangingPunct="0">
              <a:defRPr sz="2400">
                <a:solidFill>
                  <a:schemeClr val="tx1"/>
                </a:solidFill>
                <a:latin typeface="Rockwell" panose="02060603020205020403" pitchFamily="18" charset="77"/>
                <a:ea typeface="ＭＳ Ｐゴシック" panose="020B0600070205080204" pitchFamily="34" charset="-128"/>
              </a:defRPr>
            </a:lvl4pPr>
            <a:lvl5pPr marL="2057400" indent="-228600" eaLnBrk="0" hangingPunct="0">
              <a:defRPr sz="2400">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9pPr>
          </a:lstStyle>
          <a:p>
            <a:pPr eaLnBrk="1" hangingPunct="1"/>
            <a:r>
              <a:rPr lang="fr-CH" altLang="fr-FR" sz="2000" b="1">
                <a:latin typeface="Arial" panose="020B0604020202020204" pitchFamily="34" charset="0"/>
              </a:rPr>
              <a:t>Ruben</a:t>
            </a:r>
            <a:endParaRPr lang="fr-FR" altLang="fr-FR" sz="2000" b="1">
              <a:latin typeface="Arial" panose="020B0604020202020204" pitchFamily="34" charset="0"/>
            </a:endParaRPr>
          </a:p>
        </p:txBody>
      </p:sp>
      <p:sp>
        <p:nvSpPr>
          <p:cNvPr id="11" name="Text Box 11">
            <a:extLst>
              <a:ext uri="{FF2B5EF4-FFF2-40B4-BE49-F238E27FC236}">
                <a16:creationId xmlns:a16="http://schemas.microsoft.com/office/drawing/2014/main" id="{0F9C4350-B1C5-F04C-8CE4-D19FABE6B280}"/>
              </a:ext>
            </a:extLst>
          </p:cNvPr>
          <p:cNvSpPr txBox="1">
            <a:spLocks noChangeArrowheads="1"/>
          </p:cNvSpPr>
          <p:nvPr/>
        </p:nvSpPr>
        <p:spPr bwMode="auto">
          <a:xfrm>
            <a:off x="1570038" y="3854450"/>
            <a:ext cx="8397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Rockwell" panose="02060603020205020403" pitchFamily="18" charset="77"/>
                <a:ea typeface="ＭＳ Ｐゴシック" panose="020B0600070205080204" pitchFamily="34" charset="-128"/>
              </a:defRPr>
            </a:lvl1pPr>
            <a:lvl2pPr marL="742950" indent="-285750" eaLnBrk="0" hangingPunct="0">
              <a:defRPr sz="2400">
                <a:solidFill>
                  <a:schemeClr val="tx1"/>
                </a:solidFill>
                <a:latin typeface="Rockwell" panose="02060603020205020403" pitchFamily="18" charset="77"/>
                <a:ea typeface="ＭＳ Ｐゴシック" panose="020B0600070205080204" pitchFamily="34" charset="-128"/>
              </a:defRPr>
            </a:lvl2pPr>
            <a:lvl3pPr marL="1143000" indent="-228600" eaLnBrk="0" hangingPunct="0">
              <a:defRPr sz="2400">
                <a:solidFill>
                  <a:schemeClr val="tx1"/>
                </a:solidFill>
                <a:latin typeface="Rockwell" panose="02060603020205020403" pitchFamily="18" charset="77"/>
                <a:ea typeface="ＭＳ Ｐゴシック" panose="020B0600070205080204" pitchFamily="34" charset="-128"/>
              </a:defRPr>
            </a:lvl3pPr>
            <a:lvl4pPr marL="1600200" indent="-228600" eaLnBrk="0" hangingPunct="0">
              <a:defRPr sz="2400">
                <a:solidFill>
                  <a:schemeClr val="tx1"/>
                </a:solidFill>
                <a:latin typeface="Rockwell" panose="02060603020205020403" pitchFamily="18" charset="77"/>
                <a:ea typeface="ＭＳ Ｐゴシック" panose="020B0600070205080204" pitchFamily="34" charset="-128"/>
              </a:defRPr>
            </a:lvl4pPr>
            <a:lvl5pPr marL="2057400" indent="-228600" eaLnBrk="0" hangingPunct="0">
              <a:defRPr sz="2400">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9pPr>
          </a:lstStyle>
          <a:p>
            <a:pPr eaLnBrk="1" hangingPunct="1"/>
            <a:r>
              <a:rPr lang="fr-CH" altLang="fr-FR" sz="1600">
                <a:latin typeface="Arial" panose="020B0604020202020204" pitchFamily="34" charset="0"/>
              </a:rPr>
              <a:t>Issacar</a:t>
            </a:r>
            <a:endParaRPr lang="fr-FR" altLang="fr-FR" sz="1600">
              <a:latin typeface="Arial" panose="020B0604020202020204" pitchFamily="34" charset="0"/>
            </a:endParaRPr>
          </a:p>
        </p:txBody>
      </p:sp>
      <p:sp>
        <p:nvSpPr>
          <p:cNvPr id="12" name="Text Box 12">
            <a:extLst>
              <a:ext uri="{FF2B5EF4-FFF2-40B4-BE49-F238E27FC236}">
                <a16:creationId xmlns:a16="http://schemas.microsoft.com/office/drawing/2014/main" id="{CB0781D3-85C1-6C40-99A9-F10044B6D8B9}"/>
              </a:ext>
            </a:extLst>
          </p:cNvPr>
          <p:cNvSpPr txBox="1">
            <a:spLocks noChangeArrowheads="1"/>
          </p:cNvSpPr>
          <p:nvPr/>
        </p:nvSpPr>
        <p:spPr bwMode="auto">
          <a:xfrm>
            <a:off x="1268413" y="2774950"/>
            <a:ext cx="6016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Rockwell" panose="02060603020205020403" pitchFamily="18" charset="77"/>
                <a:ea typeface="ＭＳ Ｐゴシック" panose="020B0600070205080204" pitchFamily="34" charset="-128"/>
              </a:defRPr>
            </a:lvl1pPr>
            <a:lvl2pPr marL="742950" indent="-285750" eaLnBrk="0" hangingPunct="0">
              <a:defRPr sz="2400">
                <a:solidFill>
                  <a:schemeClr val="tx1"/>
                </a:solidFill>
                <a:latin typeface="Rockwell" panose="02060603020205020403" pitchFamily="18" charset="77"/>
                <a:ea typeface="ＭＳ Ｐゴシック" panose="020B0600070205080204" pitchFamily="34" charset="-128"/>
              </a:defRPr>
            </a:lvl2pPr>
            <a:lvl3pPr marL="1143000" indent="-228600" eaLnBrk="0" hangingPunct="0">
              <a:defRPr sz="2400">
                <a:solidFill>
                  <a:schemeClr val="tx1"/>
                </a:solidFill>
                <a:latin typeface="Rockwell" panose="02060603020205020403" pitchFamily="18" charset="77"/>
                <a:ea typeface="ＭＳ Ｐゴシック" panose="020B0600070205080204" pitchFamily="34" charset="-128"/>
              </a:defRPr>
            </a:lvl3pPr>
            <a:lvl4pPr marL="1600200" indent="-228600" eaLnBrk="0" hangingPunct="0">
              <a:defRPr sz="2400">
                <a:solidFill>
                  <a:schemeClr val="tx1"/>
                </a:solidFill>
                <a:latin typeface="Rockwell" panose="02060603020205020403" pitchFamily="18" charset="77"/>
                <a:ea typeface="ＭＳ Ｐゴシック" panose="020B0600070205080204" pitchFamily="34" charset="-128"/>
              </a:defRPr>
            </a:lvl4pPr>
            <a:lvl5pPr marL="2057400" indent="-228600" eaLnBrk="0" hangingPunct="0">
              <a:defRPr sz="2400">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9pPr>
          </a:lstStyle>
          <a:p>
            <a:pPr eaLnBrk="1" hangingPunct="1"/>
            <a:r>
              <a:rPr lang="fr-CH" altLang="fr-FR" sz="1600">
                <a:latin typeface="Arial" panose="020B0604020202020204" pitchFamily="34" charset="0"/>
              </a:rPr>
              <a:t>Aser</a:t>
            </a:r>
            <a:endParaRPr lang="fr-FR" altLang="fr-FR" sz="1600">
              <a:latin typeface="Arial" panose="020B0604020202020204" pitchFamily="34" charset="0"/>
            </a:endParaRPr>
          </a:p>
        </p:txBody>
      </p:sp>
      <p:sp>
        <p:nvSpPr>
          <p:cNvPr id="13" name="Text Box 13">
            <a:extLst>
              <a:ext uri="{FF2B5EF4-FFF2-40B4-BE49-F238E27FC236}">
                <a16:creationId xmlns:a16="http://schemas.microsoft.com/office/drawing/2014/main" id="{DF2875A2-891A-A940-9FA5-7BFA9F8489B9}"/>
              </a:ext>
            </a:extLst>
          </p:cNvPr>
          <p:cNvSpPr txBox="1">
            <a:spLocks noChangeArrowheads="1"/>
          </p:cNvSpPr>
          <p:nvPr/>
        </p:nvSpPr>
        <p:spPr bwMode="auto">
          <a:xfrm>
            <a:off x="1568450" y="3067050"/>
            <a:ext cx="9271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Rockwell" panose="02060603020205020403" pitchFamily="18" charset="77"/>
                <a:ea typeface="ＭＳ Ｐゴシック" panose="020B0600070205080204" pitchFamily="34" charset="-128"/>
              </a:defRPr>
            </a:lvl1pPr>
            <a:lvl2pPr marL="742950" indent="-285750" eaLnBrk="0" hangingPunct="0">
              <a:defRPr sz="2400">
                <a:solidFill>
                  <a:schemeClr val="tx1"/>
                </a:solidFill>
                <a:latin typeface="Rockwell" panose="02060603020205020403" pitchFamily="18" charset="77"/>
                <a:ea typeface="ＭＳ Ｐゴシック" panose="020B0600070205080204" pitchFamily="34" charset="-128"/>
              </a:defRPr>
            </a:lvl2pPr>
            <a:lvl3pPr marL="1143000" indent="-228600" eaLnBrk="0" hangingPunct="0">
              <a:defRPr sz="2400">
                <a:solidFill>
                  <a:schemeClr val="tx1"/>
                </a:solidFill>
                <a:latin typeface="Rockwell" panose="02060603020205020403" pitchFamily="18" charset="77"/>
                <a:ea typeface="ＭＳ Ｐゴシック" panose="020B0600070205080204" pitchFamily="34" charset="-128"/>
              </a:defRPr>
            </a:lvl3pPr>
            <a:lvl4pPr marL="1600200" indent="-228600" eaLnBrk="0" hangingPunct="0">
              <a:defRPr sz="2400">
                <a:solidFill>
                  <a:schemeClr val="tx1"/>
                </a:solidFill>
                <a:latin typeface="Rockwell" panose="02060603020205020403" pitchFamily="18" charset="77"/>
                <a:ea typeface="ＭＳ Ｐゴシック" panose="020B0600070205080204" pitchFamily="34" charset="-128"/>
              </a:defRPr>
            </a:lvl4pPr>
            <a:lvl5pPr marL="2057400" indent="-228600" eaLnBrk="0" hangingPunct="0">
              <a:defRPr sz="2400">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9pPr>
          </a:lstStyle>
          <a:p>
            <a:pPr eaLnBrk="1" hangingPunct="1"/>
            <a:r>
              <a:rPr lang="fr-CH" altLang="fr-FR" sz="1600">
                <a:latin typeface="Arial" panose="020B0604020202020204" pitchFamily="34" charset="0"/>
              </a:rPr>
              <a:t>Nephtali</a:t>
            </a:r>
            <a:endParaRPr lang="fr-FR" altLang="fr-FR" sz="1600">
              <a:latin typeface="Arial" panose="020B0604020202020204" pitchFamily="34" charset="0"/>
            </a:endParaRPr>
          </a:p>
        </p:txBody>
      </p:sp>
      <p:sp>
        <p:nvSpPr>
          <p:cNvPr id="14" name="Text Box 14">
            <a:extLst>
              <a:ext uri="{FF2B5EF4-FFF2-40B4-BE49-F238E27FC236}">
                <a16:creationId xmlns:a16="http://schemas.microsoft.com/office/drawing/2014/main" id="{CE9CED5A-ED9E-5F41-A7EA-34A51B9783D3}"/>
              </a:ext>
            </a:extLst>
          </p:cNvPr>
          <p:cNvSpPr txBox="1">
            <a:spLocks noChangeArrowheads="1"/>
          </p:cNvSpPr>
          <p:nvPr/>
        </p:nvSpPr>
        <p:spPr bwMode="auto">
          <a:xfrm>
            <a:off x="1368425" y="3517900"/>
            <a:ext cx="9159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Rockwell" panose="02060603020205020403" pitchFamily="18" charset="77"/>
                <a:ea typeface="ＭＳ Ｐゴシック" panose="020B0600070205080204" pitchFamily="34" charset="-128"/>
              </a:defRPr>
            </a:lvl1pPr>
            <a:lvl2pPr marL="742950" indent="-285750" eaLnBrk="0" hangingPunct="0">
              <a:defRPr sz="2400">
                <a:solidFill>
                  <a:schemeClr val="tx1"/>
                </a:solidFill>
                <a:latin typeface="Rockwell" panose="02060603020205020403" pitchFamily="18" charset="77"/>
                <a:ea typeface="ＭＳ Ｐゴシック" panose="020B0600070205080204" pitchFamily="34" charset="-128"/>
              </a:defRPr>
            </a:lvl2pPr>
            <a:lvl3pPr marL="1143000" indent="-228600" eaLnBrk="0" hangingPunct="0">
              <a:defRPr sz="2400">
                <a:solidFill>
                  <a:schemeClr val="tx1"/>
                </a:solidFill>
                <a:latin typeface="Rockwell" panose="02060603020205020403" pitchFamily="18" charset="77"/>
                <a:ea typeface="ＭＳ Ｐゴシック" panose="020B0600070205080204" pitchFamily="34" charset="-128"/>
              </a:defRPr>
            </a:lvl3pPr>
            <a:lvl4pPr marL="1600200" indent="-228600" eaLnBrk="0" hangingPunct="0">
              <a:defRPr sz="2400">
                <a:solidFill>
                  <a:schemeClr val="tx1"/>
                </a:solidFill>
                <a:latin typeface="Rockwell" panose="02060603020205020403" pitchFamily="18" charset="77"/>
                <a:ea typeface="ＭＳ Ｐゴシック" panose="020B0600070205080204" pitchFamily="34" charset="-128"/>
              </a:defRPr>
            </a:lvl4pPr>
            <a:lvl5pPr marL="2057400" indent="-228600" eaLnBrk="0" hangingPunct="0">
              <a:defRPr sz="2400">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9pPr>
          </a:lstStyle>
          <a:p>
            <a:pPr eaLnBrk="1" hangingPunct="1"/>
            <a:r>
              <a:rPr lang="fr-CH" altLang="fr-FR" sz="1600">
                <a:latin typeface="Arial" panose="020B0604020202020204" pitchFamily="34" charset="0"/>
              </a:rPr>
              <a:t>Zabulon</a:t>
            </a:r>
            <a:endParaRPr lang="fr-FR" altLang="fr-FR" sz="1600">
              <a:latin typeface="Arial" panose="020B0604020202020204" pitchFamily="34" charset="0"/>
            </a:endParaRPr>
          </a:p>
        </p:txBody>
      </p:sp>
      <p:sp>
        <p:nvSpPr>
          <p:cNvPr id="15" name="Text Box 15">
            <a:extLst>
              <a:ext uri="{FF2B5EF4-FFF2-40B4-BE49-F238E27FC236}">
                <a16:creationId xmlns:a16="http://schemas.microsoft.com/office/drawing/2014/main" id="{2FB5BD76-B0C2-4045-BD0E-0629B4DE9BFF}"/>
              </a:ext>
            </a:extLst>
          </p:cNvPr>
          <p:cNvSpPr txBox="1">
            <a:spLocks noChangeArrowheads="1"/>
          </p:cNvSpPr>
          <p:nvPr/>
        </p:nvSpPr>
        <p:spPr bwMode="auto">
          <a:xfrm>
            <a:off x="2381250" y="3067050"/>
            <a:ext cx="1257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Rockwell" panose="02060603020205020403" pitchFamily="18" charset="77"/>
                <a:ea typeface="ＭＳ Ｐゴシック" panose="020B0600070205080204" pitchFamily="34" charset="-128"/>
              </a:defRPr>
            </a:lvl1pPr>
            <a:lvl2pPr marL="742950" indent="-285750" eaLnBrk="0" hangingPunct="0">
              <a:defRPr sz="2400">
                <a:solidFill>
                  <a:schemeClr val="tx1"/>
                </a:solidFill>
                <a:latin typeface="Rockwell" panose="02060603020205020403" pitchFamily="18" charset="77"/>
                <a:ea typeface="ＭＳ Ｐゴシック" panose="020B0600070205080204" pitchFamily="34" charset="-128"/>
              </a:defRPr>
            </a:lvl2pPr>
            <a:lvl3pPr marL="1143000" indent="-228600" eaLnBrk="0" hangingPunct="0">
              <a:defRPr sz="2400">
                <a:solidFill>
                  <a:schemeClr val="tx1"/>
                </a:solidFill>
                <a:latin typeface="Rockwell" panose="02060603020205020403" pitchFamily="18" charset="77"/>
                <a:ea typeface="ＭＳ Ｐゴシック" panose="020B0600070205080204" pitchFamily="34" charset="-128"/>
              </a:defRPr>
            </a:lvl3pPr>
            <a:lvl4pPr marL="1600200" indent="-228600" eaLnBrk="0" hangingPunct="0">
              <a:defRPr sz="2400">
                <a:solidFill>
                  <a:schemeClr val="tx1"/>
                </a:solidFill>
                <a:latin typeface="Rockwell" panose="02060603020205020403" pitchFamily="18" charset="77"/>
                <a:ea typeface="ＭＳ Ｐゴシック" panose="020B0600070205080204" pitchFamily="34" charset="-128"/>
              </a:defRPr>
            </a:lvl4pPr>
            <a:lvl5pPr marL="2057400" indent="-228600" eaLnBrk="0" hangingPunct="0">
              <a:defRPr sz="2400">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9pPr>
          </a:lstStyle>
          <a:p>
            <a:pPr eaLnBrk="1" hangingPunct="1"/>
            <a:r>
              <a:rPr lang="fr-CH" altLang="fr-FR" sz="2000" b="1">
                <a:latin typeface="Arial" panose="020B0604020202020204" pitchFamily="34" charset="0"/>
              </a:rPr>
              <a:t>Manassé</a:t>
            </a:r>
            <a:endParaRPr lang="fr-FR" altLang="fr-FR" sz="2000" b="1">
              <a:latin typeface="Arial" panose="020B0604020202020204" pitchFamily="34" charset="0"/>
            </a:endParaRPr>
          </a:p>
        </p:txBody>
      </p:sp>
      <p:sp>
        <p:nvSpPr>
          <p:cNvPr id="16" name="Text Box 16">
            <a:extLst>
              <a:ext uri="{FF2B5EF4-FFF2-40B4-BE49-F238E27FC236}">
                <a16:creationId xmlns:a16="http://schemas.microsoft.com/office/drawing/2014/main" id="{CC1060FB-2906-5B41-8732-DE5462A60E33}"/>
              </a:ext>
            </a:extLst>
          </p:cNvPr>
          <p:cNvSpPr txBox="1">
            <a:spLocks noChangeArrowheads="1"/>
          </p:cNvSpPr>
          <p:nvPr/>
        </p:nvSpPr>
        <p:spPr bwMode="auto">
          <a:xfrm>
            <a:off x="628650" y="6013450"/>
            <a:ext cx="8715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Rockwell" panose="02060603020205020403" pitchFamily="18" charset="77"/>
                <a:ea typeface="ＭＳ Ｐゴシック" panose="020B0600070205080204" pitchFamily="34" charset="-128"/>
              </a:defRPr>
            </a:lvl1pPr>
            <a:lvl2pPr marL="742950" indent="-285750" eaLnBrk="0" hangingPunct="0">
              <a:defRPr sz="2400">
                <a:solidFill>
                  <a:schemeClr val="tx1"/>
                </a:solidFill>
                <a:latin typeface="Rockwell" panose="02060603020205020403" pitchFamily="18" charset="77"/>
                <a:ea typeface="ＭＳ Ｐゴシック" panose="020B0600070205080204" pitchFamily="34" charset="-128"/>
              </a:defRPr>
            </a:lvl2pPr>
            <a:lvl3pPr marL="1143000" indent="-228600" eaLnBrk="0" hangingPunct="0">
              <a:defRPr sz="2400">
                <a:solidFill>
                  <a:schemeClr val="tx1"/>
                </a:solidFill>
                <a:latin typeface="Rockwell" panose="02060603020205020403" pitchFamily="18" charset="77"/>
                <a:ea typeface="ＭＳ Ｐゴシック" panose="020B0600070205080204" pitchFamily="34" charset="-128"/>
              </a:defRPr>
            </a:lvl3pPr>
            <a:lvl4pPr marL="1600200" indent="-228600" eaLnBrk="0" hangingPunct="0">
              <a:defRPr sz="2400">
                <a:solidFill>
                  <a:schemeClr val="tx1"/>
                </a:solidFill>
                <a:latin typeface="Rockwell" panose="02060603020205020403" pitchFamily="18" charset="77"/>
                <a:ea typeface="ＭＳ Ｐゴシック" panose="020B0600070205080204" pitchFamily="34" charset="-128"/>
              </a:defRPr>
            </a:lvl4pPr>
            <a:lvl5pPr marL="2057400" indent="-228600" eaLnBrk="0" hangingPunct="0">
              <a:defRPr sz="2400">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9pPr>
          </a:lstStyle>
          <a:p>
            <a:pPr eaLnBrk="1" hangingPunct="1"/>
            <a:r>
              <a:rPr lang="fr-CH" altLang="fr-FR" sz="1600">
                <a:latin typeface="Arial" panose="020B0604020202020204" pitchFamily="34" charset="0"/>
              </a:rPr>
              <a:t>Siméon</a:t>
            </a:r>
            <a:endParaRPr lang="fr-FR" altLang="fr-FR" sz="1600">
              <a:latin typeface="Arial" panose="020B0604020202020204" pitchFamily="34" charset="0"/>
            </a:endParaRPr>
          </a:p>
        </p:txBody>
      </p:sp>
      <p:sp>
        <p:nvSpPr>
          <p:cNvPr id="17" name="Text Box 17">
            <a:extLst>
              <a:ext uri="{FF2B5EF4-FFF2-40B4-BE49-F238E27FC236}">
                <a16:creationId xmlns:a16="http://schemas.microsoft.com/office/drawing/2014/main" id="{FFD3E7A9-9989-8643-BD72-6A33B85DB7A9}"/>
              </a:ext>
            </a:extLst>
          </p:cNvPr>
          <p:cNvSpPr txBox="1">
            <a:spLocks noChangeArrowheads="1"/>
          </p:cNvSpPr>
          <p:nvPr/>
        </p:nvSpPr>
        <p:spPr bwMode="auto">
          <a:xfrm>
            <a:off x="708025" y="4886325"/>
            <a:ext cx="6270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panose="02060603020205020403" pitchFamily="18" charset="77"/>
                <a:ea typeface="ＭＳ Ｐゴシック" panose="020B0600070205080204" pitchFamily="34" charset="-128"/>
              </a:defRPr>
            </a:lvl1pPr>
            <a:lvl2pPr marL="742950" indent="-285750" eaLnBrk="0" hangingPunct="0">
              <a:defRPr sz="2400">
                <a:solidFill>
                  <a:schemeClr val="tx1"/>
                </a:solidFill>
                <a:latin typeface="Rockwell" panose="02060603020205020403" pitchFamily="18" charset="77"/>
                <a:ea typeface="ＭＳ Ｐゴシック" panose="020B0600070205080204" pitchFamily="34" charset="-128"/>
              </a:defRPr>
            </a:lvl2pPr>
            <a:lvl3pPr marL="1143000" indent="-228600" eaLnBrk="0" hangingPunct="0">
              <a:defRPr sz="2400">
                <a:solidFill>
                  <a:schemeClr val="tx1"/>
                </a:solidFill>
                <a:latin typeface="Rockwell" panose="02060603020205020403" pitchFamily="18" charset="77"/>
                <a:ea typeface="ＭＳ Ｐゴシック" panose="020B0600070205080204" pitchFamily="34" charset="-128"/>
              </a:defRPr>
            </a:lvl3pPr>
            <a:lvl4pPr marL="1600200" indent="-228600" eaLnBrk="0" hangingPunct="0">
              <a:defRPr sz="2400">
                <a:solidFill>
                  <a:schemeClr val="tx1"/>
                </a:solidFill>
                <a:latin typeface="Rockwell" panose="02060603020205020403" pitchFamily="18" charset="77"/>
                <a:ea typeface="ＭＳ Ｐゴシック" panose="020B0600070205080204" pitchFamily="34" charset="-128"/>
              </a:defRPr>
            </a:lvl4pPr>
            <a:lvl5pPr marL="2057400" indent="-228600" eaLnBrk="0" hangingPunct="0">
              <a:defRPr sz="2400">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9pPr>
          </a:lstStyle>
          <a:p>
            <a:pPr eaLnBrk="1" hangingPunct="1"/>
            <a:r>
              <a:rPr lang="fr-CH" altLang="fr-FR" sz="1600">
                <a:latin typeface="Arial" panose="020B0604020202020204" pitchFamily="34" charset="0"/>
              </a:rPr>
              <a:t>Dan</a:t>
            </a:r>
            <a:endParaRPr lang="fr-FR" altLang="fr-FR" sz="1600">
              <a:latin typeface="Arial" panose="020B0604020202020204" pitchFamily="34" charset="0"/>
            </a:endParaRPr>
          </a:p>
        </p:txBody>
      </p:sp>
      <p:sp>
        <p:nvSpPr>
          <p:cNvPr id="18" name="Oval 18">
            <a:extLst>
              <a:ext uri="{FF2B5EF4-FFF2-40B4-BE49-F238E27FC236}">
                <a16:creationId xmlns:a16="http://schemas.microsoft.com/office/drawing/2014/main" id="{48AC084F-C6FD-E04D-9F95-85517879993E}"/>
              </a:ext>
            </a:extLst>
          </p:cNvPr>
          <p:cNvSpPr>
            <a:spLocks noChangeArrowheads="1"/>
          </p:cNvSpPr>
          <p:nvPr/>
        </p:nvSpPr>
        <p:spPr bwMode="auto">
          <a:xfrm>
            <a:off x="2122488" y="5021263"/>
            <a:ext cx="931862" cy="1187450"/>
          </a:xfrm>
          <a:prstGeom prst="ellipse">
            <a:avLst/>
          </a:prstGeom>
          <a:noFill/>
          <a:ln w="38100">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Rockwell" panose="02060603020205020403" pitchFamily="18" charset="77"/>
                <a:ea typeface="ＭＳ Ｐゴシック" panose="020B0600070205080204" pitchFamily="34" charset="-128"/>
              </a:defRPr>
            </a:lvl1pPr>
            <a:lvl2pPr marL="742950" indent="-285750" eaLnBrk="0" hangingPunct="0">
              <a:defRPr sz="2400">
                <a:solidFill>
                  <a:schemeClr val="tx1"/>
                </a:solidFill>
                <a:latin typeface="Rockwell" panose="02060603020205020403" pitchFamily="18" charset="77"/>
                <a:ea typeface="ＭＳ Ｐゴシック" panose="020B0600070205080204" pitchFamily="34" charset="-128"/>
              </a:defRPr>
            </a:lvl2pPr>
            <a:lvl3pPr marL="1143000" indent="-228600" eaLnBrk="0" hangingPunct="0">
              <a:defRPr sz="2400">
                <a:solidFill>
                  <a:schemeClr val="tx1"/>
                </a:solidFill>
                <a:latin typeface="Rockwell" panose="02060603020205020403" pitchFamily="18" charset="77"/>
                <a:ea typeface="ＭＳ Ｐゴシック" panose="020B0600070205080204" pitchFamily="34" charset="-128"/>
              </a:defRPr>
            </a:lvl3pPr>
            <a:lvl4pPr marL="1600200" indent="-228600" eaLnBrk="0" hangingPunct="0">
              <a:defRPr sz="2400">
                <a:solidFill>
                  <a:schemeClr val="tx1"/>
                </a:solidFill>
                <a:latin typeface="Rockwell" panose="02060603020205020403" pitchFamily="18" charset="77"/>
                <a:ea typeface="ＭＳ Ｐゴシック" panose="020B0600070205080204" pitchFamily="34" charset="-128"/>
              </a:defRPr>
            </a:lvl4pPr>
            <a:lvl5pPr marL="2057400" indent="-228600" eaLnBrk="0" hangingPunct="0">
              <a:defRPr sz="2400">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9pPr>
          </a:lstStyle>
          <a:p>
            <a:pPr eaLnBrk="1" hangingPunct="1"/>
            <a:endParaRPr lang="fr-CH" altLang="fr-FR" sz="1800"/>
          </a:p>
        </p:txBody>
      </p:sp>
      <p:sp>
        <p:nvSpPr>
          <p:cNvPr id="19" name="Oval 19">
            <a:extLst>
              <a:ext uri="{FF2B5EF4-FFF2-40B4-BE49-F238E27FC236}">
                <a16:creationId xmlns:a16="http://schemas.microsoft.com/office/drawing/2014/main" id="{712798A3-A51A-C047-9F0A-A059A0FEDB34}"/>
              </a:ext>
            </a:extLst>
          </p:cNvPr>
          <p:cNvSpPr>
            <a:spLocks noChangeArrowheads="1"/>
          </p:cNvSpPr>
          <p:nvPr/>
        </p:nvSpPr>
        <p:spPr bwMode="auto">
          <a:xfrm>
            <a:off x="2184400" y="4033838"/>
            <a:ext cx="781050" cy="1068387"/>
          </a:xfrm>
          <a:prstGeom prst="ellipse">
            <a:avLst/>
          </a:prstGeom>
          <a:noFill/>
          <a:ln w="38100">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Rockwell" panose="02060603020205020403" pitchFamily="18" charset="77"/>
                <a:ea typeface="ＭＳ Ｐゴシック" panose="020B0600070205080204" pitchFamily="34" charset="-128"/>
              </a:defRPr>
            </a:lvl1pPr>
            <a:lvl2pPr marL="742950" indent="-285750" eaLnBrk="0" hangingPunct="0">
              <a:defRPr sz="2400">
                <a:solidFill>
                  <a:schemeClr val="tx1"/>
                </a:solidFill>
                <a:latin typeface="Rockwell" panose="02060603020205020403" pitchFamily="18" charset="77"/>
                <a:ea typeface="ＭＳ Ｐゴシック" panose="020B0600070205080204" pitchFamily="34" charset="-128"/>
              </a:defRPr>
            </a:lvl2pPr>
            <a:lvl3pPr marL="1143000" indent="-228600" eaLnBrk="0" hangingPunct="0">
              <a:defRPr sz="2400">
                <a:solidFill>
                  <a:schemeClr val="tx1"/>
                </a:solidFill>
                <a:latin typeface="Rockwell" panose="02060603020205020403" pitchFamily="18" charset="77"/>
                <a:ea typeface="ＭＳ Ｐゴシック" panose="020B0600070205080204" pitchFamily="34" charset="-128"/>
              </a:defRPr>
            </a:lvl3pPr>
            <a:lvl4pPr marL="1600200" indent="-228600" eaLnBrk="0" hangingPunct="0">
              <a:defRPr sz="2400">
                <a:solidFill>
                  <a:schemeClr val="tx1"/>
                </a:solidFill>
                <a:latin typeface="Rockwell" panose="02060603020205020403" pitchFamily="18" charset="77"/>
                <a:ea typeface="ＭＳ Ｐゴシック" panose="020B0600070205080204" pitchFamily="34" charset="-128"/>
              </a:defRPr>
            </a:lvl4pPr>
            <a:lvl5pPr marL="2057400" indent="-228600" eaLnBrk="0" hangingPunct="0">
              <a:defRPr sz="2400">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9pPr>
          </a:lstStyle>
          <a:p>
            <a:pPr eaLnBrk="1" hangingPunct="1"/>
            <a:endParaRPr lang="fr-CH" altLang="fr-FR" sz="1800"/>
          </a:p>
        </p:txBody>
      </p:sp>
      <p:sp>
        <p:nvSpPr>
          <p:cNvPr id="20" name="Oval 21">
            <a:extLst>
              <a:ext uri="{FF2B5EF4-FFF2-40B4-BE49-F238E27FC236}">
                <a16:creationId xmlns:a16="http://schemas.microsoft.com/office/drawing/2014/main" id="{DFCF61BD-B320-E04B-9672-22504F8B7DD6}"/>
              </a:ext>
            </a:extLst>
          </p:cNvPr>
          <p:cNvSpPr>
            <a:spLocks noChangeArrowheads="1"/>
          </p:cNvSpPr>
          <p:nvPr/>
        </p:nvSpPr>
        <p:spPr bwMode="auto">
          <a:xfrm>
            <a:off x="2424113" y="2755900"/>
            <a:ext cx="1166812" cy="1068388"/>
          </a:xfrm>
          <a:prstGeom prst="ellipse">
            <a:avLst/>
          </a:prstGeom>
          <a:noFill/>
          <a:ln w="38100">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Rockwell" panose="02060603020205020403" pitchFamily="18" charset="77"/>
                <a:ea typeface="ＭＳ Ｐゴシック" panose="020B0600070205080204" pitchFamily="34" charset="-128"/>
              </a:defRPr>
            </a:lvl1pPr>
            <a:lvl2pPr marL="742950" indent="-285750" eaLnBrk="0" hangingPunct="0">
              <a:defRPr sz="2400">
                <a:solidFill>
                  <a:schemeClr val="tx1"/>
                </a:solidFill>
                <a:latin typeface="Rockwell" panose="02060603020205020403" pitchFamily="18" charset="77"/>
                <a:ea typeface="ＭＳ Ｐゴシック" panose="020B0600070205080204" pitchFamily="34" charset="-128"/>
              </a:defRPr>
            </a:lvl2pPr>
            <a:lvl3pPr marL="1143000" indent="-228600" eaLnBrk="0" hangingPunct="0">
              <a:defRPr sz="2400">
                <a:solidFill>
                  <a:schemeClr val="tx1"/>
                </a:solidFill>
                <a:latin typeface="Rockwell" panose="02060603020205020403" pitchFamily="18" charset="77"/>
                <a:ea typeface="ＭＳ Ｐゴシック" panose="020B0600070205080204" pitchFamily="34" charset="-128"/>
              </a:defRPr>
            </a:lvl3pPr>
            <a:lvl4pPr marL="1600200" indent="-228600" eaLnBrk="0" hangingPunct="0">
              <a:defRPr sz="2400">
                <a:solidFill>
                  <a:schemeClr val="tx1"/>
                </a:solidFill>
                <a:latin typeface="Rockwell" panose="02060603020205020403" pitchFamily="18" charset="77"/>
                <a:ea typeface="ＭＳ Ｐゴシック" panose="020B0600070205080204" pitchFamily="34" charset="-128"/>
              </a:defRPr>
            </a:lvl4pPr>
            <a:lvl5pPr marL="2057400" indent="-228600" eaLnBrk="0" hangingPunct="0">
              <a:defRPr sz="2400">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9pPr>
          </a:lstStyle>
          <a:p>
            <a:pPr eaLnBrk="1" hangingPunct="1"/>
            <a:endParaRPr lang="fr-CH" altLang="fr-FR"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1"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childTnLst>
                                </p:cTn>
                              </p:par>
                              <p:par>
                                <p:cTn id="12" presetID="1" presetClass="entr" presetSubtype="0" fill="hold" grpId="1" nodeType="withEffect">
                                  <p:stCondLst>
                                    <p:cond delay="0"/>
                                  </p:stCondLst>
                                  <p:childTnLst>
                                    <p:set>
                                      <p:cBhvr>
                                        <p:cTn id="13" dur="1" fill="hold">
                                          <p:stCondLst>
                                            <p:cond delay="0"/>
                                          </p:stCondLst>
                                        </p:cTn>
                                        <p:tgtEl>
                                          <p:spTgt spid="5"/>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childTnLst>
                                </p:cTn>
                              </p:par>
                              <p:par>
                                <p:cTn id="34" presetID="9" presetClass="entr" presetSubtype="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dissolve">
                                      <p:cBhvr>
                                        <p:cTn id="36" dur="1000"/>
                                        <p:tgtEl>
                                          <p:spTgt spid="20"/>
                                        </p:tgtEl>
                                      </p:cBhvr>
                                    </p:animEffec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9"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dissolve">
                                      <p:cBhvr>
                                        <p:cTn id="41" dur="2000"/>
                                        <p:tgtEl>
                                          <p:spTgt spid="19"/>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dissolve">
                                      <p:cBhvr>
                                        <p:cTn id="44" dur="3000"/>
                                        <p:tgtEl>
                                          <p:spTgt spid="18"/>
                                        </p:tgtEl>
                                      </p:cBhvr>
                                    </p:animEffect>
                                  </p:childTnLst>
                                </p:cTn>
                              </p:par>
                              <p:par>
                                <p:cTn id="45" presetID="1" presetClass="entr" presetSubtype="0"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7" grpId="0"/>
      <p:bldP spid="8" grpId="0"/>
      <p:bldP spid="9" grpId="0"/>
      <p:bldP spid="10" grpId="0"/>
      <p:bldP spid="11" grpId="0"/>
      <p:bldP spid="12" grpId="0"/>
      <p:bldP spid="13" grpId="0"/>
      <p:bldP spid="14" grpId="0"/>
      <p:bldP spid="15" grpId="0"/>
      <p:bldP spid="16" grpId="0"/>
      <p:bldP spid="17" grpId="0"/>
      <p:bldP spid="18" grpId="0" animBg="1"/>
      <p:bldP spid="19" grpId="0" animBg="1"/>
      <p:bldP spid="20"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A7542B01-BB1B-C744-B8FC-CD98946BFB67}"/>
              </a:ext>
            </a:extLst>
          </p:cNvPr>
          <p:cNvSpPr>
            <a:spLocks noGrp="1"/>
          </p:cNvSpPr>
          <p:nvPr>
            <p:ph type="body" sz="quarter" idx="12"/>
          </p:nvPr>
        </p:nvSpPr>
        <p:spPr>
          <a:xfrm>
            <a:off x="161925" y="1066800"/>
            <a:ext cx="5607050" cy="4945063"/>
          </a:xfrm>
        </p:spPr>
        <p:txBody>
          <a:bodyPr wrap="square" lIns="91440" tIns="45720" rIns="91440" bIns="45720" numCol="1" anchor="t" anchorCtr="0" compatLnSpc="1">
            <a:prstTxWarp prst="textNoShape">
              <a:avLst/>
            </a:prstTxWarp>
          </a:bodyPr>
          <a:lstStyle/>
          <a:p>
            <a:r>
              <a:rPr lang="fr-CH" altLang="fr-FR">
                <a:solidFill>
                  <a:srgbClr val="404040"/>
                </a:solidFill>
                <a:latin typeface="Cambria" panose="02040503050406030204" pitchFamily="18" charset="0"/>
                <a:ea typeface="ＭＳ Ｐゴシック" panose="020B0600070205080204" pitchFamily="34" charset="-128"/>
              </a:rPr>
              <a:t>Le partage du pays de Canaan a lieu par le sort. </a:t>
            </a:r>
          </a:p>
          <a:p>
            <a:r>
              <a:rPr lang="fr-CH" altLang="fr-FR">
                <a:solidFill>
                  <a:srgbClr val="404040"/>
                </a:solidFill>
                <a:latin typeface="Cambria" panose="02040503050406030204" pitchFamily="18" charset="0"/>
                <a:ea typeface="ＭＳ Ｐゴシック" panose="020B0600070205080204" pitchFamily="34" charset="-128"/>
              </a:rPr>
              <a:t>La tribu de Juda reçoit le Sud du pays. </a:t>
            </a:r>
          </a:p>
          <a:p>
            <a:r>
              <a:rPr lang="fr-CH" altLang="fr-FR">
                <a:solidFill>
                  <a:srgbClr val="404040"/>
                </a:solidFill>
                <a:latin typeface="Cambria" panose="02040503050406030204" pitchFamily="18" charset="0"/>
                <a:ea typeface="ＭＳ Ｐゴシック" panose="020B0600070205080204" pitchFamily="34" charset="-128"/>
              </a:rPr>
              <a:t>La tribu de Siméon reçoit un territoire à l'intérieur de celui de Juda. </a:t>
            </a:r>
          </a:p>
        </p:txBody>
      </p:sp>
      <p:sp>
        <p:nvSpPr>
          <p:cNvPr id="112642" name="Espace réservé pour une image  15">
            <a:extLst>
              <a:ext uri="{FF2B5EF4-FFF2-40B4-BE49-F238E27FC236}">
                <a16:creationId xmlns:a16="http://schemas.microsoft.com/office/drawing/2014/main" id="{A420DD46-49D4-D54E-9DD1-1552ED82CEE5}"/>
              </a:ext>
            </a:extLst>
          </p:cNvPr>
          <p:cNvSpPr>
            <a:spLocks noGrp="1"/>
          </p:cNvSpPr>
          <p:nvPr>
            <p:ph type="pic" sz="quarter" idx="13"/>
          </p:nvPr>
        </p:nvSpPr>
        <p:spPr bwMode="auto">
          <a:xfrm>
            <a:off x="6843713" y="1066800"/>
            <a:ext cx="2987675" cy="4945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pic>
        <p:nvPicPr>
          <p:cNvPr id="4" name="Picture 5" descr="nouv carte">
            <a:extLst>
              <a:ext uri="{FF2B5EF4-FFF2-40B4-BE49-F238E27FC236}">
                <a16:creationId xmlns:a16="http://schemas.microsoft.com/office/drawing/2014/main" id="{87C532D6-C793-D548-820B-CBBF4EEDF4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3100" y="1190625"/>
            <a:ext cx="3419475" cy="400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a:extLst>
              <a:ext uri="{FF2B5EF4-FFF2-40B4-BE49-F238E27FC236}">
                <a16:creationId xmlns:a16="http://schemas.microsoft.com/office/drawing/2014/main" id="{72AE854C-441D-CF42-8877-62193E24A2D8}"/>
              </a:ext>
            </a:extLst>
          </p:cNvPr>
          <p:cNvSpPr txBox="1">
            <a:spLocks noChangeArrowheads="1"/>
          </p:cNvSpPr>
          <p:nvPr/>
        </p:nvSpPr>
        <p:spPr bwMode="auto">
          <a:xfrm>
            <a:off x="6983413" y="3714750"/>
            <a:ext cx="777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Rockwell" panose="02060603020205020403" pitchFamily="18" charset="77"/>
                <a:ea typeface="ＭＳ Ｐゴシック" panose="020B0600070205080204" pitchFamily="34" charset="-128"/>
              </a:defRPr>
            </a:lvl1pPr>
            <a:lvl2pPr marL="742950" indent="-285750" eaLnBrk="0" hangingPunct="0">
              <a:defRPr sz="2400">
                <a:solidFill>
                  <a:schemeClr val="tx1"/>
                </a:solidFill>
                <a:latin typeface="Rockwell" panose="02060603020205020403" pitchFamily="18" charset="77"/>
                <a:ea typeface="ＭＳ Ｐゴシック" panose="020B0600070205080204" pitchFamily="34" charset="-128"/>
              </a:defRPr>
            </a:lvl2pPr>
            <a:lvl3pPr marL="1143000" indent="-228600" eaLnBrk="0" hangingPunct="0">
              <a:defRPr sz="2400">
                <a:solidFill>
                  <a:schemeClr val="tx1"/>
                </a:solidFill>
                <a:latin typeface="Rockwell" panose="02060603020205020403" pitchFamily="18" charset="77"/>
                <a:ea typeface="ＭＳ Ｐゴシック" panose="020B0600070205080204" pitchFamily="34" charset="-128"/>
              </a:defRPr>
            </a:lvl3pPr>
            <a:lvl4pPr marL="1600200" indent="-228600" eaLnBrk="0" hangingPunct="0">
              <a:defRPr sz="2400">
                <a:solidFill>
                  <a:schemeClr val="tx1"/>
                </a:solidFill>
                <a:latin typeface="Rockwell" panose="02060603020205020403" pitchFamily="18" charset="77"/>
                <a:ea typeface="ＭＳ Ｐゴシック" panose="020B0600070205080204" pitchFamily="34" charset="-128"/>
              </a:defRPr>
            </a:lvl4pPr>
            <a:lvl5pPr marL="2057400" indent="-228600" eaLnBrk="0" hangingPunct="0">
              <a:defRPr sz="2400">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9pPr>
          </a:lstStyle>
          <a:p>
            <a:pPr eaLnBrk="1" hangingPunct="1"/>
            <a:r>
              <a:rPr lang="fr-CH" altLang="fr-FR" sz="2000" b="1">
                <a:latin typeface="Arial" panose="020B0604020202020204" pitchFamily="34" charset="0"/>
              </a:rPr>
              <a:t>Juda</a:t>
            </a:r>
            <a:endParaRPr lang="fr-FR" altLang="fr-FR" sz="2000" b="1">
              <a:latin typeface="Arial" panose="020B0604020202020204" pitchFamily="34" charset="0"/>
            </a:endParaRPr>
          </a:p>
        </p:txBody>
      </p:sp>
      <p:sp>
        <p:nvSpPr>
          <p:cNvPr id="6" name="Text Box 7">
            <a:extLst>
              <a:ext uri="{FF2B5EF4-FFF2-40B4-BE49-F238E27FC236}">
                <a16:creationId xmlns:a16="http://schemas.microsoft.com/office/drawing/2014/main" id="{10211990-A220-0345-ABE8-C8BD00084F70}"/>
              </a:ext>
            </a:extLst>
          </p:cNvPr>
          <p:cNvSpPr txBox="1">
            <a:spLocks noChangeArrowheads="1"/>
          </p:cNvSpPr>
          <p:nvPr/>
        </p:nvSpPr>
        <p:spPr bwMode="auto">
          <a:xfrm>
            <a:off x="6994525" y="3143250"/>
            <a:ext cx="10287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Rockwell" panose="02060603020205020403" pitchFamily="18" charset="77"/>
                <a:ea typeface="ＭＳ Ｐゴシック" panose="020B0600070205080204" pitchFamily="34" charset="-128"/>
              </a:defRPr>
            </a:lvl1pPr>
            <a:lvl2pPr marL="742950" indent="-285750" eaLnBrk="0" hangingPunct="0">
              <a:defRPr sz="2400">
                <a:solidFill>
                  <a:schemeClr val="tx1"/>
                </a:solidFill>
                <a:latin typeface="Rockwell" panose="02060603020205020403" pitchFamily="18" charset="77"/>
                <a:ea typeface="ＭＳ Ｐゴシック" panose="020B0600070205080204" pitchFamily="34" charset="-128"/>
              </a:defRPr>
            </a:lvl2pPr>
            <a:lvl3pPr marL="1143000" indent="-228600" eaLnBrk="0" hangingPunct="0">
              <a:defRPr sz="2400">
                <a:solidFill>
                  <a:schemeClr val="tx1"/>
                </a:solidFill>
                <a:latin typeface="Rockwell" panose="02060603020205020403" pitchFamily="18" charset="77"/>
                <a:ea typeface="ＭＳ Ｐゴシック" panose="020B0600070205080204" pitchFamily="34" charset="-128"/>
              </a:defRPr>
            </a:lvl3pPr>
            <a:lvl4pPr marL="1600200" indent="-228600" eaLnBrk="0" hangingPunct="0">
              <a:defRPr sz="2400">
                <a:solidFill>
                  <a:schemeClr val="tx1"/>
                </a:solidFill>
                <a:latin typeface="Rockwell" panose="02060603020205020403" pitchFamily="18" charset="77"/>
                <a:ea typeface="ＭＳ Ｐゴシック" panose="020B0600070205080204" pitchFamily="34" charset="-128"/>
              </a:defRPr>
            </a:lvl4pPr>
            <a:lvl5pPr marL="2057400" indent="-228600" eaLnBrk="0" hangingPunct="0">
              <a:defRPr sz="2400">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9pPr>
          </a:lstStyle>
          <a:p>
            <a:pPr eaLnBrk="1" hangingPunct="1"/>
            <a:r>
              <a:rPr lang="fr-CH" altLang="fr-FR" sz="1600">
                <a:latin typeface="Arial" panose="020B0604020202020204" pitchFamily="34" charset="0"/>
              </a:rPr>
              <a:t>Benjamin</a:t>
            </a:r>
            <a:endParaRPr lang="fr-FR" altLang="fr-FR" sz="1600">
              <a:latin typeface="Arial" panose="020B0604020202020204" pitchFamily="34" charset="0"/>
            </a:endParaRPr>
          </a:p>
        </p:txBody>
      </p:sp>
      <p:sp>
        <p:nvSpPr>
          <p:cNvPr id="7" name="Text Box 8">
            <a:extLst>
              <a:ext uri="{FF2B5EF4-FFF2-40B4-BE49-F238E27FC236}">
                <a16:creationId xmlns:a16="http://schemas.microsoft.com/office/drawing/2014/main" id="{B3440B03-F071-CC46-8322-CF4AB9E76022}"/>
              </a:ext>
            </a:extLst>
          </p:cNvPr>
          <p:cNvSpPr txBox="1">
            <a:spLocks noChangeArrowheads="1"/>
          </p:cNvSpPr>
          <p:nvPr/>
        </p:nvSpPr>
        <p:spPr bwMode="auto">
          <a:xfrm>
            <a:off x="6994525" y="2752725"/>
            <a:ext cx="939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Rockwell" panose="02060603020205020403" pitchFamily="18" charset="77"/>
                <a:ea typeface="ＭＳ Ｐゴシック" panose="020B0600070205080204" pitchFamily="34" charset="-128"/>
              </a:defRPr>
            </a:lvl1pPr>
            <a:lvl2pPr marL="742950" indent="-285750" eaLnBrk="0" hangingPunct="0">
              <a:defRPr sz="2400">
                <a:solidFill>
                  <a:schemeClr val="tx1"/>
                </a:solidFill>
                <a:latin typeface="Rockwell" panose="02060603020205020403" pitchFamily="18" charset="77"/>
                <a:ea typeface="ＭＳ Ｐゴシック" panose="020B0600070205080204" pitchFamily="34" charset="-128"/>
              </a:defRPr>
            </a:lvl2pPr>
            <a:lvl3pPr marL="1143000" indent="-228600" eaLnBrk="0" hangingPunct="0">
              <a:defRPr sz="2400">
                <a:solidFill>
                  <a:schemeClr val="tx1"/>
                </a:solidFill>
                <a:latin typeface="Rockwell" panose="02060603020205020403" pitchFamily="18" charset="77"/>
                <a:ea typeface="ＭＳ Ｐゴシック" panose="020B0600070205080204" pitchFamily="34" charset="-128"/>
              </a:defRPr>
            </a:lvl3pPr>
            <a:lvl4pPr marL="1600200" indent="-228600" eaLnBrk="0" hangingPunct="0">
              <a:defRPr sz="2400">
                <a:solidFill>
                  <a:schemeClr val="tx1"/>
                </a:solidFill>
                <a:latin typeface="Rockwell" panose="02060603020205020403" pitchFamily="18" charset="77"/>
                <a:ea typeface="ＭＳ Ｐゴシック" panose="020B0600070205080204" pitchFamily="34" charset="-128"/>
              </a:defRPr>
            </a:lvl4pPr>
            <a:lvl5pPr marL="2057400" indent="-228600" eaLnBrk="0" hangingPunct="0">
              <a:defRPr sz="2400">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9pPr>
          </a:lstStyle>
          <a:p>
            <a:pPr eaLnBrk="1" hangingPunct="1"/>
            <a:r>
              <a:rPr lang="fr-CH" altLang="fr-FR" sz="1600">
                <a:latin typeface="Arial" panose="020B0604020202020204" pitchFamily="34" charset="0"/>
              </a:rPr>
              <a:t>Ephraim</a:t>
            </a:r>
            <a:endParaRPr lang="fr-FR" altLang="fr-FR" sz="1600">
              <a:latin typeface="Arial" panose="020B0604020202020204" pitchFamily="34" charset="0"/>
            </a:endParaRPr>
          </a:p>
        </p:txBody>
      </p:sp>
      <p:sp>
        <p:nvSpPr>
          <p:cNvPr id="8" name="Text Box 9">
            <a:extLst>
              <a:ext uri="{FF2B5EF4-FFF2-40B4-BE49-F238E27FC236}">
                <a16:creationId xmlns:a16="http://schemas.microsoft.com/office/drawing/2014/main" id="{ED7881B3-960E-E44C-8EE9-E6B342A8D2EA}"/>
              </a:ext>
            </a:extLst>
          </p:cNvPr>
          <p:cNvSpPr txBox="1">
            <a:spLocks noChangeArrowheads="1"/>
          </p:cNvSpPr>
          <p:nvPr/>
        </p:nvSpPr>
        <p:spPr bwMode="auto">
          <a:xfrm>
            <a:off x="6710363" y="2295525"/>
            <a:ext cx="10080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Rockwell" panose="02060603020205020403" pitchFamily="18" charset="77"/>
                <a:ea typeface="ＭＳ Ｐゴシック" panose="020B0600070205080204" pitchFamily="34" charset="-128"/>
              </a:defRPr>
            </a:lvl1pPr>
            <a:lvl2pPr marL="742950" indent="-285750" eaLnBrk="0" hangingPunct="0">
              <a:defRPr sz="2400">
                <a:solidFill>
                  <a:schemeClr val="tx1"/>
                </a:solidFill>
                <a:latin typeface="Rockwell" panose="02060603020205020403" pitchFamily="18" charset="77"/>
                <a:ea typeface="ＭＳ Ｐゴシック" panose="020B0600070205080204" pitchFamily="34" charset="-128"/>
              </a:defRPr>
            </a:lvl2pPr>
            <a:lvl3pPr marL="1143000" indent="-228600" eaLnBrk="0" hangingPunct="0">
              <a:defRPr sz="2400">
                <a:solidFill>
                  <a:schemeClr val="tx1"/>
                </a:solidFill>
                <a:latin typeface="Rockwell" panose="02060603020205020403" pitchFamily="18" charset="77"/>
                <a:ea typeface="ＭＳ Ｐゴシック" panose="020B0600070205080204" pitchFamily="34" charset="-128"/>
              </a:defRPr>
            </a:lvl3pPr>
            <a:lvl4pPr marL="1600200" indent="-228600" eaLnBrk="0" hangingPunct="0">
              <a:defRPr sz="2400">
                <a:solidFill>
                  <a:schemeClr val="tx1"/>
                </a:solidFill>
                <a:latin typeface="Rockwell" panose="02060603020205020403" pitchFamily="18" charset="77"/>
                <a:ea typeface="ＭＳ Ｐゴシック" panose="020B0600070205080204" pitchFamily="34" charset="-128"/>
              </a:defRPr>
            </a:lvl4pPr>
            <a:lvl5pPr marL="2057400" indent="-228600" eaLnBrk="0" hangingPunct="0">
              <a:defRPr sz="2400">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9pPr>
          </a:lstStyle>
          <a:p>
            <a:pPr eaLnBrk="1" hangingPunct="1"/>
            <a:r>
              <a:rPr lang="fr-CH" altLang="fr-FR" sz="1600">
                <a:latin typeface="Arial" panose="020B0604020202020204" pitchFamily="34" charset="0"/>
              </a:rPr>
              <a:t>Manassé</a:t>
            </a:r>
            <a:endParaRPr lang="fr-FR" altLang="fr-FR" sz="1600">
              <a:latin typeface="Arial" panose="020B0604020202020204" pitchFamily="34" charset="0"/>
            </a:endParaRPr>
          </a:p>
        </p:txBody>
      </p:sp>
      <p:sp>
        <p:nvSpPr>
          <p:cNvPr id="9" name="Text Box 10">
            <a:extLst>
              <a:ext uri="{FF2B5EF4-FFF2-40B4-BE49-F238E27FC236}">
                <a16:creationId xmlns:a16="http://schemas.microsoft.com/office/drawing/2014/main" id="{AC2CBE1E-7909-474F-9C4A-C40F20B4E961}"/>
              </a:ext>
            </a:extLst>
          </p:cNvPr>
          <p:cNvSpPr txBox="1">
            <a:spLocks noChangeArrowheads="1"/>
          </p:cNvSpPr>
          <p:nvPr/>
        </p:nvSpPr>
        <p:spPr bwMode="auto">
          <a:xfrm>
            <a:off x="8023225" y="2463800"/>
            <a:ext cx="5683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Rockwell" panose="02060603020205020403" pitchFamily="18" charset="77"/>
                <a:ea typeface="ＭＳ Ｐゴシック" panose="020B0600070205080204" pitchFamily="34" charset="-128"/>
              </a:defRPr>
            </a:lvl1pPr>
            <a:lvl2pPr marL="742950" indent="-285750" eaLnBrk="0" hangingPunct="0">
              <a:defRPr sz="2400">
                <a:solidFill>
                  <a:schemeClr val="tx1"/>
                </a:solidFill>
                <a:latin typeface="Rockwell" panose="02060603020205020403" pitchFamily="18" charset="77"/>
                <a:ea typeface="ＭＳ Ｐゴシック" panose="020B0600070205080204" pitchFamily="34" charset="-128"/>
              </a:defRPr>
            </a:lvl2pPr>
            <a:lvl3pPr marL="1143000" indent="-228600" eaLnBrk="0" hangingPunct="0">
              <a:defRPr sz="2400">
                <a:solidFill>
                  <a:schemeClr val="tx1"/>
                </a:solidFill>
                <a:latin typeface="Rockwell" panose="02060603020205020403" pitchFamily="18" charset="77"/>
                <a:ea typeface="ＭＳ Ｐゴシック" panose="020B0600070205080204" pitchFamily="34" charset="-128"/>
              </a:defRPr>
            </a:lvl3pPr>
            <a:lvl4pPr marL="1600200" indent="-228600" eaLnBrk="0" hangingPunct="0">
              <a:defRPr sz="2400">
                <a:solidFill>
                  <a:schemeClr val="tx1"/>
                </a:solidFill>
                <a:latin typeface="Rockwell" panose="02060603020205020403" pitchFamily="18" charset="77"/>
                <a:ea typeface="ＭＳ Ｐゴシック" panose="020B0600070205080204" pitchFamily="34" charset="-128"/>
              </a:defRPr>
            </a:lvl4pPr>
            <a:lvl5pPr marL="2057400" indent="-228600" eaLnBrk="0" hangingPunct="0">
              <a:defRPr sz="2400">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9pPr>
          </a:lstStyle>
          <a:p>
            <a:pPr eaLnBrk="1" hangingPunct="1"/>
            <a:r>
              <a:rPr lang="fr-CH" altLang="fr-FR" sz="1600">
                <a:latin typeface="Arial" panose="020B0604020202020204" pitchFamily="34" charset="0"/>
              </a:rPr>
              <a:t>Gad</a:t>
            </a:r>
            <a:endParaRPr lang="fr-FR" altLang="fr-FR" sz="1600">
              <a:latin typeface="Arial" panose="020B0604020202020204" pitchFamily="34" charset="0"/>
            </a:endParaRPr>
          </a:p>
        </p:txBody>
      </p:sp>
      <p:sp>
        <p:nvSpPr>
          <p:cNvPr id="10" name="Text Box 11">
            <a:extLst>
              <a:ext uri="{FF2B5EF4-FFF2-40B4-BE49-F238E27FC236}">
                <a16:creationId xmlns:a16="http://schemas.microsoft.com/office/drawing/2014/main" id="{ED916AB9-4BFE-AB4A-BE75-9A00731E6761}"/>
              </a:ext>
            </a:extLst>
          </p:cNvPr>
          <p:cNvSpPr txBox="1">
            <a:spLocks noChangeArrowheads="1"/>
          </p:cNvSpPr>
          <p:nvPr/>
        </p:nvSpPr>
        <p:spPr bwMode="auto">
          <a:xfrm>
            <a:off x="7988300" y="3595688"/>
            <a:ext cx="7810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Rockwell" panose="02060603020205020403" pitchFamily="18" charset="77"/>
                <a:ea typeface="ＭＳ Ｐゴシック" panose="020B0600070205080204" pitchFamily="34" charset="-128"/>
              </a:defRPr>
            </a:lvl1pPr>
            <a:lvl2pPr marL="742950" indent="-285750" eaLnBrk="0" hangingPunct="0">
              <a:defRPr sz="2400">
                <a:solidFill>
                  <a:schemeClr val="tx1"/>
                </a:solidFill>
                <a:latin typeface="Rockwell" panose="02060603020205020403" pitchFamily="18" charset="77"/>
                <a:ea typeface="ＭＳ Ｐゴシック" panose="020B0600070205080204" pitchFamily="34" charset="-128"/>
              </a:defRPr>
            </a:lvl2pPr>
            <a:lvl3pPr marL="1143000" indent="-228600" eaLnBrk="0" hangingPunct="0">
              <a:defRPr sz="2400">
                <a:solidFill>
                  <a:schemeClr val="tx1"/>
                </a:solidFill>
                <a:latin typeface="Rockwell" panose="02060603020205020403" pitchFamily="18" charset="77"/>
                <a:ea typeface="ＭＳ Ｐゴシック" panose="020B0600070205080204" pitchFamily="34" charset="-128"/>
              </a:defRPr>
            </a:lvl3pPr>
            <a:lvl4pPr marL="1600200" indent="-228600" eaLnBrk="0" hangingPunct="0">
              <a:defRPr sz="2400">
                <a:solidFill>
                  <a:schemeClr val="tx1"/>
                </a:solidFill>
                <a:latin typeface="Rockwell" panose="02060603020205020403" pitchFamily="18" charset="77"/>
                <a:ea typeface="ＭＳ Ｐゴシック" panose="020B0600070205080204" pitchFamily="34" charset="-128"/>
              </a:defRPr>
            </a:lvl4pPr>
            <a:lvl5pPr marL="2057400" indent="-228600" eaLnBrk="0" hangingPunct="0">
              <a:defRPr sz="2400">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9pPr>
          </a:lstStyle>
          <a:p>
            <a:pPr eaLnBrk="1" hangingPunct="1"/>
            <a:r>
              <a:rPr lang="fr-CH" altLang="fr-FR" sz="1600">
                <a:latin typeface="Arial" panose="020B0604020202020204" pitchFamily="34" charset="0"/>
              </a:rPr>
              <a:t>Ruben</a:t>
            </a:r>
            <a:endParaRPr lang="fr-FR" altLang="fr-FR" sz="1600">
              <a:latin typeface="Arial" panose="020B0604020202020204" pitchFamily="34" charset="0"/>
            </a:endParaRPr>
          </a:p>
        </p:txBody>
      </p:sp>
      <p:sp>
        <p:nvSpPr>
          <p:cNvPr id="11" name="Text Box 12">
            <a:extLst>
              <a:ext uri="{FF2B5EF4-FFF2-40B4-BE49-F238E27FC236}">
                <a16:creationId xmlns:a16="http://schemas.microsoft.com/office/drawing/2014/main" id="{E8F7365D-3589-294D-AFC0-23481BA73DA5}"/>
              </a:ext>
            </a:extLst>
          </p:cNvPr>
          <p:cNvSpPr txBox="1">
            <a:spLocks noChangeArrowheads="1"/>
          </p:cNvSpPr>
          <p:nvPr/>
        </p:nvSpPr>
        <p:spPr bwMode="auto">
          <a:xfrm>
            <a:off x="7381875" y="1889125"/>
            <a:ext cx="8397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Rockwell" panose="02060603020205020403" pitchFamily="18" charset="77"/>
                <a:ea typeface="ＭＳ Ｐゴシック" panose="020B0600070205080204" pitchFamily="34" charset="-128"/>
              </a:defRPr>
            </a:lvl1pPr>
            <a:lvl2pPr marL="742950" indent="-285750" eaLnBrk="0" hangingPunct="0">
              <a:defRPr sz="2400">
                <a:solidFill>
                  <a:schemeClr val="tx1"/>
                </a:solidFill>
                <a:latin typeface="Rockwell" panose="02060603020205020403" pitchFamily="18" charset="77"/>
                <a:ea typeface="ＭＳ Ｐゴシック" panose="020B0600070205080204" pitchFamily="34" charset="-128"/>
              </a:defRPr>
            </a:lvl2pPr>
            <a:lvl3pPr marL="1143000" indent="-228600" eaLnBrk="0" hangingPunct="0">
              <a:defRPr sz="2400">
                <a:solidFill>
                  <a:schemeClr val="tx1"/>
                </a:solidFill>
                <a:latin typeface="Rockwell" panose="02060603020205020403" pitchFamily="18" charset="77"/>
                <a:ea typeface="ＭＳ Ｐゴシック" panose="020B0600070205080204" pitchFamily="34" charset="-128"/>
              </a:defRPr>
            </a:lvl3pPr>
            <a:lvl4pPr marL="1600200" indent="-228600" eaLnBrk="0" hangingPunct="0">
              <a:defRPr sz="2400">
                <a:solidFill>
                  <a:schemeClr val="tx1"/>
                </a:solidFill>
                <a:latin typeface="Rockwell" panose="02060603020205020403" pitchFamily="18" charset="77"/>
                <a:ea typeface="ＭＳ Ｐゴシック" panose="020B0600070205080204" pitchFamily="34" charset="-128"/>
              </a:defRPr>
            </a:lvl4pPr>
            <a:lvl5pPr marL="2057400" indent="-228600" eaLnBrk="0" hangingPunct="0">
              <a:defRPr sz="2400">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9pPr>
          </a:lstStyle>
          <a:p>
            <a:pPr eaLnBrk="1" hangingPunct="1"/>
            <a:r>
              <a:rPr lang="fr-CH" altLang="fr-FR" sz="1600">
                <a:latin typeface="Arial" panose="020B0604020202020204" pitchFamily="34" charset="0"/>
              </a:rPr>
              <a:t>Issacar</a:t>
            </a:r>
            <a:endParaRPr lang="fr-FR" altLang="fr-FR" sz="1600">
              <a:latin typeface="Arial" panose="020B0604020202020204" pitchFamily="34" charset="0"/>
            </a:endParaRPr>
          </a:p>
        </p:txBody>
      </p:sp>
      <p:sp>
        <p:nvSpPr>
          <p:cNvPr id="12" name="Text Box 15">
            <a:extLst>
              <a:ext uri="{FF2B5EF4-FFF2-40B4-BE49-F238E27FC236}">
                <a16:creationId xmlns:a16="http://schemas.microsoft.com/office/drawing/2014/main" id="{2C671860-A5EC-0A45-8F2F-714E402B8A22}"/>
              </a:ext>
            </a:extLst>
          </p:cNvPr>
          <p:cNvSpPr txBox="1">
            <a:spLocks noChangeArrowheads="1"/>
          </p:cNvSpPr>
          <p:nvPr/>
        </p:nvSpPr>
        <p:spPr bwMode="auto">
          <a:xfrm>
            <a:off x="7180263" y="1552575"/>
            <a:ext cx="9159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Rockwell" panose="02060603020205020403" pitchFamily="18" charset="77"/>
                <a:ea typeface="ＭＳ Ｐゴシック" panose="020B0600070205080204" pitchFamily="34" charset="-128"/>
              </a:defRPr>
            </a:lvl1pPr>
            <a:lvl2pPr marL="742950" indent="-285750" eaLnBrk="0" hangingPunct="0">
              <a:defRPr sz="2400">
                <a:solidFill>
                  <a:schemeClr val="tx1"/>
                </a:solidFill>
                <a:latin typeface="Rockwell" panose="02060603020205020403" pitchFamily="18" charset="77"/>
                <a:ea typeface="ＭＳ Ｐゴシック" panose="020B0600070205080204" pitchFamily="34" charset="-128"/>
              </a:defRPr>
            </a:lvl2pPr>
            <a:lvl3pPr marL="1143000" indent="-228600" eaLnBrk="0" hangingPunct="0">
              <a:defRPr sz="2400">
                <a:solidFill>
                  <a:schemeClr val="tx1"/>
                </a:solidFill>
                <a:latin typeface="Rockwell" panose="02060603020205020403" pitchFamily="18" charset="77"/>
                <a:ea typeface="ＭＳ Ｐゴシック" panose="020B0600070205080204" pitchFamily="34" charset="-128"/>
              </a:defRPr>
            </a:lvl3pPr>
            <a:lvl4pPr marL="1600200" indent="-228600" eaLnBrk="0" hangingPunct="0">
              <a:defRPr sz="2400">
                <a:solidFill>
                  <a:schemeClr val="tx1"/>
                </a:solidFill>
                <a:latin typeface="Rockwell" panose="02060603020205020403" pitchFamily="18" charset="77"/>
                <a:ea typeface="ＭＳ Ｐゴシック" panose="020B0600070205080204" pitchFamily="34" charset="-128"/>
              </a:defRPr>
            </a:lvl4pPr>
            <a:lvl5pPr marL="2057400" indent="-228600" eaLnBrk="0" hangingPunct="0">
              <a:defRPr sz="2400">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9pPr>
          </a:lstStyle>
          <a:p>
            <a:pPr eaLnBrk="1" hangingPunct="1"/>
            <a:r>
              <a:rPr lang="fr-CH" altLang="fr-FR" sz="1600">
                <a:latin typeface="Arial" panose="020B0604020202020204" pitchFamily="34" charset="0"/>
              </a:rPr>
              <a:t>Zabulon</a:t>
            </a:r>
            <a:endParaRPr lang="fr-FR" altLang="fr-FR" sz="1600">
              <a:latin typeface="Arial" panose="020B0604020202020204" pitchFamily="34" charset="0"/>
            </a:endParaRPr>
          </a:p>
        </p:txBody>
      </p:sp>
      <p:sp>
        <p:nvSpPr>
          <p:cNvPr id="13" name="Text Box 17">
            <a:extLst>
              <a:ext uri="{FF2B5EF4-FFF2-40B4-BE49-F238E27FC236}">
                <a16:creationId xmlns:a16="http://schemas.microsoft.com/office/drawing/2014/main" id="{A0EE1B76-2745-6F48-94C5-576E2A231403}"/>
              </a:ext>
            </a:extLst>
          </p:cNvPr>
          <p:cNvSpPr txBox="1">
            <a:spLocks noChangeArrowheads="1"/>
          </p:cNvSpPr>
          <p:nvPr/>
        </p:nvSpPr>
        <p:spPr bwMode="auto">
          <a:xfrm>
            <a:off x="6494463" y="4121150"/>
            <a:ext cx="1101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Rockwell" panose="02060603020205020403" pitchFamily="18" charset="77"/>
                <a:ea typeface="ＭＳ Ｐゴシック" panose="020B0600070205080204" pitchFamily="34" charset="-128"/>
              </a:defRPr>
            </a:lvl1pPr>
            <a:lvl2pPr marL="742950" indent="-285750" eaLnBrk="0" hangingPunct="0">
              <a:defRPr sz="2400">
                <a:solidFill>
                  <a:schemeClr val="tx1"/>
                </a:solidFill>
                <a:latin typeface="Rockwell" panose="02060603020205020403" pitchFamily="18" charset="77"/>
                <a:ea typeface="ＭＳ Ｐゴシック" panose="020B0600070205080204" pitchFamily="34" charset="-128"/>
              </a:defRPr>
            </a:lvl2pPr>
            <a:lvl3pPr marL="1143000" indent="-228600" eaLnBrk="0" hangingPunct="0">
              <a:defRPr sz="2400">
                <a:solidFill>
                  <a:schemeClr val="tx1"/>
                </a:solidFill>
                <a:latin typeface="Rockwell" panose="02060603020205020403" pitchFamily="18" charset="77"/>
                <a:ea typeface="ＭＳ Ｐゴシック" panose="020B0600070205080204" pitchFamily="34" charset="-128"/>
              </a:defRPr>
            </a:lvl3pPr>
            <a:lvl4pPr marL="1600200" indent="-228600" eaLnBrk="0" hangingPunct="0">
              <a:defRPr sz="2400">
                <a:solidFill>
                  <a:schemeClr val="tx1"/>
                </a:solidFill>
                <a:latin typeface="Rockwell" panose="02060603020205020403" pitchFamily="18" charset="77"/>
                <a:ea typeface="ＭＳ Ｐゴシック" panose="020B0600070205080204" pitchFamily="34" charset="-128"/>
              </a:defRPr>
            </a:lvl4pPr>
            <a:lvl5pPr marL="2057400" indent="-228600" eaLnBrk="0" hangingPunct="0">
              <a:defRPr sz="2400">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9pPr>
          </a:lstStyle>
          <a:p>
            <a:pPr eaLnBrk="1" hangingPunct="1"/>
            <a:r>
              <a:rPr lang="fr-CH" altLang="fr-FR" sz="2000" b="1">
                <a:latin typeface="Arial" panose="020B0604020202020204" pitchFamily="34" charset="0"/>
              </a:rPr>
              <a:t>Siméon</a:t>
            </a:r>
            <a:endParaRPr lang="fr-FR" altLang="fr-FR" sz="2000" b="1">
              <a:latin typeface="Arial" panose="020B0604020202020204" pitchFamily="34" charset="0"/>
            </a:endParaRPr>
          </a:p>
        </p:txBody>
      </p:sp>
      <p:sp>
        <p:nvSpPr>
          <p:cNvPr id="14" name="Text Box 18">
            <a:extLst>
              <a:ext uri="{FF2B5EF4-FFF2-40B4-BE49-F238E27FC236}">
                <a16:creationId xmlns:a16="http://schemas.microsoft.com/office/drawing/2014/main" id="{EE01E82C-1736-E04D-A924-7ECC51D34E03}"/>
              </a:ext>
            </a:extLst>
          </p:cNvPr>
          <p:cNvSpPr txBox="1">
            <a:spLocks noChangeArrowheads="1"/>
          </p:cNvSpPr>
          <p:nvPr/>
        </p:nvSpPr>
        <p:spPr bwMode="auto">
          <a:xfrm>
            <a:off x="6519863" y="2921000"/>
            <a:ext cx="6270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panose="02060603020205020403" pitchFamily="18" charset="77"/>
                <a:ea typeface="ＭＳ Ｐゴシック" panose="020B0600070205080204" pitchFamily="34" charset="-128"/>
              </a:defRPr>
            </a:lvl1pPr>
            <a:lvl2pPr marL="742950" indent="-285750" eaLnBrk="0" hangingPunct="0">
              <a:defRPr sz="2400">
                <a:solidFill>
                  <a:schemeClr val="tx1"/>
                </a:solidFill>
                <a:latin typeface="Rockwell" panose="02060603020205020403" pitchFamily="18" charset="77"/>
                <a:ea typeface="ＭＳ Ｐゴシック" panose="020B0600070205080204" pitchFamily="34" charset="-128"/>
              </a:defRPr>
            </a:lvl2pPr>
            <a:lvl3pPr marL="1143000" indent="-228600" eaLnBrk="0" hangingPunct="0">
              <a:defRPr sz="2400">
                <a:solidFill>
                  <a:schemeClr val="tx1"/>
                </a:solidFill>
                <a:latin typeface="Rockwell" panose="02060603020205020403" pitchFamily="18" charset="77"/>
                <a:ea typeface="ＭＳ Ｐゴシック" panose="020B0600070205080204" pitchFamily="34" charset="-128"/>
              </a:defRPr>
            </a:lvl3pPr>
            <a:lvl4pPr marL="1600200" indent="-228600" eaLnBrk="0" hangingPunct="0">
              <a:defRPr sz="2400">
                <a:solidFill>
                  <a:schemeClr val="tx1"/>
                </a:solidFill>
                <a:latin typeface="Rockwell" panose="02060603020205020403" pitchFamily="18" charset="77"/>
                <a:ea typeface="ＭＳ Ｐゴシック" panose="020B0600070205080204" pitchFamily="34" charset="-128"/>
              </a:defRPr>
            </a:lvl4pPr>
            <a:lvl5pPr marL="2057400" indent="-228600" eaLnBrk="0" hangingPunct="0">
              <a:defRPr sz="2400">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9pPr>
          </a:lstStyle>
          <a:p>
            <a:pPr eaLnBrk="1" hangingPunct="1"/>
            <a:r>
              <a:rPr lang="fr-CH" altLang="fr-FR" sz="1600">
                <a:latin typeface="Arial" panose="020B0604020202020204" pitchFamily="34" charset="0"/>
              </a:rPr>
              <a:t>Dan</a:t>
            </a:r>
            <a:endParaRPr lang="fr-FR" altLang="fr-FR" sz="1600">
              <a:latin typeface="Arial" panose="020B0604020202020204" pitchFamily="34" charset="0"/>
            </a:endParaRPr>
          </a:p>
        </p:txBody>
      </p:sp>
      <p:sp>
        <p:nvSpPr>
          <p:cNvPr id="15" name="Oval 20">
            <a:extLst>
              <a:ext uri="{FF2B5EF4-FFF2-40B4-BE49-F238E27FC236}">
                <a16:creationId xmlns:a16="http://schemas.microsoft.com/office/drawing/2014/main" id="{79D9449B-4630-FC40-B6C2-56D75A02846A}"/>
              </a:ext>
            </a:extLst>
          </p:cNvPr>
          <p:cNvSpPr>
            <a:spLocks noChangeArrowheads="1"/>
          </p:cNvSpPr>
          <p:nvPr/>
        </p:nvSpPr>
        <p:spPr bwMode="auto">
          <a:xfrm>
            <a:off x="6473825" y="3554413"/>
            <a:ext cx="1320800" cy="1260475"/>
          </a:xfrm>
          <a:prstGeom prst="ellipse">
            <a:avLst/>
          </a:prstGeom>
          <a:noFill/>
          <a:ln w="38100">
            <a:solidFill>
              <a:srgbClr val="3599D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Rockwell" panose="02060603020205020403" pitchFamily="18" charset="77"/>
                <a:ea typeface="ＭＳ Ｐゴシック" panose="020B0600070205080204" pitchFamily="34" charset="-128"/>
              </a:defRPr>
            </a:lvl1pPr>
            <a:lvl2pPr marL="742950" indent="-285750" eaLnBrk="0" hangingPunct="0">
              <a:defRPr sz="2400">
                <a:solidFill>
                  <a:schemeClr val="tx1"/>
                </a:solidFill>
                <a:latin typeface="Rockwell" panose="02060603020205020403" pitchFamily="18" charset="77"/>
                <a:ea typeface="ＭＳ Ｐゴシック" panose="020B0600070205080204" pitchFamily="34" charset="-128"/>
              </a:defRPr>
            </a:lvl2pPr>
            <a:lvl3pPr marL="1143000" indent="-228600" eaLnBrk="0" hangingPunct="0">
              <a:defRPr sz="2400">
                <a:solidFill>
                  <a:schemeClr val="tx1"/>
                </a:solidFill>
                <a:latin typeface="Rockwell" panose="02060603020205020403" pitchFamily="18" charset="77"/>
                <a:ea typeface="ＭＳ Ｐゴシック" panose="020B0600070205080204" pitchFamily="34" charset="-128"/>
              </a:defRPr>
            </a:lvl3pPr>
            <a:lvl4pPr marL="1600200" indent="-228600" eaLnBrk="0" hangingPunct="0">
              <a:defRPr sz="2400">
                <a:solidFill>
                  <a:schemeClr val="tx1"/>
                </a:solidFill>
                <a:latin typeface="Rockwell" panose="02060603020205020403" pitchFamily="18" charset="77"/>
                <a:ea typeface="ＭＳ Ｐゴシック" panose="020B0600070205080204" pitchFamily="34" charset="-128"/>
              </a:defRPr>
            </a:lvl4pPr>
            <a:lvl5pPr marL="2057400" indent="-228600" eaLnBrk="0" hangingPunct="0">
              <a:defRPr sz="2400">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9pPr>
          </a:lstStyle>
          <a:p>
            <a:pPr eaLnBrk="1" hangingPunct="1"/>
            <a:endParaRPr lang="fr-CH" altLang="fr-FR"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9"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dissolve">
                                      <p:cBhvr>
                                        <p:cTn id="25" dur="2000"/>
                                        <p:tgtEl>
                                          <p:spTgt spid="5"/>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A1FFE6BF-E403-2142-B49D-55F13582B896}"/>
              </a:ext>
            </a:extLst>
          </p:cNvPr>
          <p:cNvSpPr>
            <a:spLocks noGrp="1"/>
          </p:cNvSpPr>
          <p:nvPr>
            <p:ph type="body" sz="quarter" idx="12"/>
          </p:nvPr>
        </p:nvSpPr>
        <p:spPr>
          <a:xfrm>
            <a:off x="161925" y="1058863"/>
            <a:ext cx="8786813" cy="5172075"/>
          </a:xfrm>
        </p:spPr>
        <p:txBody>
          <a:bodyPr wrap="square" lIns="91440" tIns="45720" rIns="91440" bIns="45720" numCol="1" anchor="t" anchorCtr="0" compatLnSpc="1">
            <a:prstTxWarp prst="textNoShape">
              <a:avLst/>
            </a:prstTxWarp>
          </a:bodyPr>
          <a:lstStyle/>
          <a:p>
            <a:r>
              <a:rPr lang="fr-CH" altLang="fr-FR">
                <a:solidFill>
                  <a:srgbClr val="404040"/>
                </a:solidFill>
                <a:latin typeface="Cambria" panose="02040503050406030204" pitchFamily="18" charset="0"/>
                <a:ea typeface="ＭＳ Ｐゴシック" panose="020B0600070205080204" pitchFamily="34" charset="-128"/>
              </a:rPr>
              <a:t>Les tribus d'Ephraïm et de Manassé reçoivent les terres au milieu du pays de Canaan. </a:t>
            </a:r>
          </a:p>
        </p:txBody>
      </p:sp>
      <p:pic>
        <p:nvPicPr>
          <p:cNvPr id="113666" name="Picture 4" descr="nouv carte">
            <a:extLst>
              <a:ext uri="{FF2B5EF4-FFF2-40B4-BE49-F238E27FC236}">
                <a16:creationId xmlns:a16="http://schemas.microsoft.com/office/drawing/2014/main" id="{0235F0B8-CC2A-8641-BBA2-F7F9000E52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325" y="2173288"/>
            <a:ext cx="3502025" cy="418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7" name="Text Box 5">
            <a:extLst>
              <a:ext uri="{FF2B5EF4-FFF2-40B4-BE49-F238E27FC236}">
                <a16:creationId xmlns:a16="http://schemas.microsoft.com/office/drawing/2014/main" id="{187DAAF8-E87B-3440-A7FB-09B883CE400C}"/>
              </a:ext>
            </a:extLst>
          </p:cNvPr>
          <p:cNvSpPr txBox="1">
            <a:spLocks noChangeArrowheads="1"/>
          </p:cNvSpPr>
          <p:nvPr/>
        </p:nvSpPr>
        <p:spPr bwMode="auto">
          <a:xfrm>
            <a:off x="1130300" y="5222875"/>
            <a:ext cx="6238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Rockwell" panose="02060603020205020403" pitchFamily="18" charset="77"/>
                <a:ea typeface="ＭＳ Ｐゴシック" panose="020B0600070205080204" pitchFamily="34" charset="-128"/>
              </a:defRPr>
            </a:lvl1pPr>
            <a:lvl2pPr marL="742950" indent="-285750" eaLnBrk="0" hangingPunct="0">
              <a:defRPr sz="2400">
                <a:solidFill>
                  <a:schemeClr val="tx1"/>
                </a:solidFill>
                <a:latin typeface="Rockwell" panose="02060603020205020403" pitchFamily="18" charset="77"/>
                <a:ea typeface="ＭＳ Ｐゴシック" panose="020B0600070205080204" pitchFamily="34" charset="-128"/>
              </a:defRPr>
            </a:lvl2pPr>
            <a:lvl3pPr marL="1143000" indent="-228600" eaLnBrk="0" hangingPunct="0">
              <a:defRPr sz="2400">
                <a:solidFill>
                  <a:schemeClr val="tx1"/>
                </a:solidFill>
                <a:latin typeface="Rockwell" panose="02060603020205020403" pitchFamily="18" charset="77"/>
                <a:ea typeface="ＭＳ Ｐゴシック" panose="020B0600070205080204" pitchFamily="34" charset="-128"/>
              </a:defRPr>
            </a:lvl3pPr>
            <a:lvl4pPr marL="1600200" indent="-228600" eaLnBrk="0" hangingPunct="0">
              <a:defRPr sz="2400">
                <a:solidFill>
                  <a:schemeClr val="tx1"/>
                </a:solidFill>
                <a:latin typeface="Rockwell" panose="02060603020205020403" pitchFamily="18" charset="77"/>
                <a:ea typeface="ＭＳ Ｐゴシック" panose="020B0600070205080204" pitchFamily="34" charset="-128"/>
              </a:defRPr>
            </a:lvl4pPr>
            <a:lvl5pPr marL="2057400" indent="-228600" eaLnBrk="0" hangingPunct="0">
              <a:defRPr sz="2400">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9pPr>
          </a:lstStyle>
          <a:p>
            <a:pPr eaLnBrk="1" hangingPunct="1"/>
            <a:r>
              <a:rPr lang="fr-CH" altLang="fr-FR" sz="1600">
                <a:latin typeface="Arial" panose="020B0604020202020204" pitchFamily="34" charset="0"/>
              </a:rPr>
              <a:t>Juda</a:t>
            </a:r>
            <a:endParaRPr lang="fr-FR" altLang="fr-FR" sz="1600">
              <a:latin typeface="Arial" panose="020B0604020202020204" pitchFamily="34" charset="0"/>
            </a:endParaRPr>
          </a:p>
        </p:txBody>
      </p:sp>
      <p:sp>
        <p:nvSpPr>
          <p:cNvPr id="113668" name="Text Box 6">
            <a:extLst>
              <a:ext uri="{FF2B5EF4-FFF2-40B4-BE49-F238E27FC236}">
                <a16:creationId xmlns:a16="http://schemas.microsoft.com/office/drawing/2014/main" id="{511AF6DE-CF8D-4B40-B448-E8948631F645}"/>
              </a:ext>
            </a:extLst>
          </p:cNvPr>
          <p:cNvSpPr txBox="1">
            <a:spLocks noChangeArrowheads="1"/>
          </p:cNvSpPr>
          <p:nvPr/>
        </p:nvSpPr>
        <p:spPr bwMode="auto">
          <a:xfrm>
            <a:off x="1195388" y="4670425"/>
            <a:ext cx="10287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Rockwell" panose="02060603020205020403" pitchFamily="18" charset="77"/>
                <a:ea typeface="ＭＳ Ｐゴシック" panose="020B0600070205080204" pitchFamily="34" charset="-128"/>
              </a:defRPr>
            </a:lvl1pPr>
            <a:lvl2pPr marL="742950" indent="-285750" eaLnBrk="0" hangingPunct="0">
              <a:defRPr sz="2400">
                <a:solidFill>
                  <a:schemeClr val="tx1"/>
                </a:solidFill>
                <a:latin typeface="Rockwell" panose="02060603020205020403" pitchFamily="18" charset="77"/>
                <a:ea typeface="ＭＳ Ｐゴシック" panose="020B0600070205080204" pitchFamily="34" charset="-128"/>
              </a:defRPr>
            </a:lvl2pPr>
            <a:lvl3pPr marL="1143000" indent="-228600" eaLnBrk="0" hangingPunct="0">
              <a:defRPr sz="2400">
                <a:solidFill>
                  <a:schemeClr val="tx1"/>
                </a:solidFill>
                <a:latin typeface="Rockwell" panose="02060603020205020403" pitchFamily="18" charset="77"/>
                <a:ea typeface="ＭＳ Ｐゴシック" panose="020B0600070205080204" pitchFamily="34" charset="-128"/>
              </a:defRPr>
            </a:lvl3pPr>
            <a:lvl4pPr marL="1600200" indent="-228600" eaLnBrk="0" hangingPunct="0">
              <a:defRPr sz="2400">
                <a:solidFill>
                  <a:schemeClr val="tx1"/>
                </a:solidFill>
                <a:latin typeface="Rockwell" panose="02060603020205020403" pitchFamily="18" charset="77"/>
                <a:ea typeface="ＭＳ Ｐゴシック" panose="020B0600070205080204" pitchFamily="34" charset="-128"/>
              </a:defRPr>
            </a:lvl4pPr>
            <a:lvl5pPr marL="2057400" indent="-228600" eaLnBrk="0" hangingPunct="0">
              <a:defRPr sz="2400">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9pPr>
          </a:lstStyle>
          <a:p>
            <a:pPr eaLnBrk="1" hangingPunct="1"/>
            <a:r>
              <a:rPr lang="fr-CH" altLang="fr-FR" sz="1600">
                <a:latin typeface="Arial" panose="020B0604020202020204" pitchFamily="34" charset="0"/>
              </a:rPr>
              <a:t>Benjamin</a:t>
            </a:r>
            <a:endParaRPr lang="fr-FR" altLang="fr-FR" sz="1600">
              <a:latin typeface="Arial" panose="020B0604020202020204" pitchFamily="34" charset="0"/>
            </a:endParaRPr>
          </a:p>
        </p:txBody>
      </p:sp>
      <p:sp>
        <p:nvSpPr>
          <p:cNvPr id="19" name="Text Box 7">
            <a:extLst>
              <a:ext uri="{FF2B5EF4-FFF2-40B4-BE49-F238E27FC236}">
                <a16:creationId xmlns:a16="http://schemas.microsoft.com/office/drawing/2014/main" id="{9899BB13-7F02-2248-A5BD-C4145EFA0B6A}"/>
              </a:ext>
            </a:extLst>
          </p:cNvPr>
          <p:cNvSpPr txBox="1">
            <a:spLocks noChangeArrowheads="1"/>
          </p:cNvSpPr>
          <p:nvPr/>
        </p:nvSpPr>
        <p:spPr bwMode="auto">
          <a:xfrm>
            <a:off x="1195388" y="4381500"/>
            <a:ext cx="9969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Rockwell" panose="02060603020205020403" pitchFamily="18" charset="77"/>
                <a:ea typeface="ＭＳ Ｐゴシック" panose="020B0600070205080204" pitchFamily="34" charset="-128"/>
              </a:defRPr>
            </a:lvl1pPr>
            <a:lvl2pPr marL="742950" indent="-285750" eaLnBrk="0" hangingPunct="0">
              <a:defRPr sz="2400">
                <a:solidFill>
                  <a:schemeClr val="tx1"/>
                </a:solidFill>
                <a:latin typeface="Rockwell" panose="02060603020205020403" pitchFamily="18" charset="77"/>
                <a:ea typeface="ＭＳ Ｐゴシック" panose="020B0600070205080204" pitchFamily="34" charset="-128"/>
              </a:defRPr>
            </a:lvl2pPr>
            <a:lvl3pPr marL="1143000" indent="-228600" eaLnBrk="0" hangingPunct="0">
              <a:defRPr sz="2400">
                <a:solidFill>
                  <a:schemeClr val="tx1"/>
                </a:solidFill>
                <a:latin typeface="Rockwell" panose="02060603020205020403" pitchFamily="18" charset="77"/>
                <a:ea typeface="ＭＳ Ｐゴシック" panose="020B0600070205080204" pitchFamily="34" charset="-128"/>
              </a:defRPr>
            </a:lvl3pPr>
            <a:lvl4pPr marL="1600200" indent="-228600" eaLnBrk="0" hangingPunct="0">
              <a:defRPr sz="2400">
                <a:solidFill>
                  <a:schemeClr val="tx1"/>
                </a:solidFill>
                <a:latin typeface="Rockwell" panose="02060603020205020403" pitchFamily="18" charset="77"/>
                <a:ea typeface="ＭＳ Ｐゴシック" panose="020B0600070205080204" pitchFamily="34" charset="-128"/>
              </a:defRPr>
            </a:lvl4pPr>
            <a:lvl5pPr marL="2057400" indent="-228600" eaLnBrk="0" hangingPunct="0">
              <a:defRPr sz="2400">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9pPr>
          </a:lstStyle>
          <a:p>
            <a:pPr eaLnBrk="1" hangingPunct="1"/>
            <a:r>
              <a:rPr lang="fr-CH" altLang="fr-FR" sz="1600" b="1">
                <a:latin typeface="Arial" panose="020B0604020202020204" pitchFamily="34" charset="0"/>
              </a:rPr>
              <a:t>Ephraim</a:t>
            </a:r>
            <a:endParaRPr lang="fr-FR" altLang="fr-FR" sz="1600" b="1">
              <a:latin typeface="Arial" panose="020B0604020202020204" pitchFamily="34" charset="0"/>
            </a:endParaRPr>
          </a:p>
        </p:txBody>
      </p:sp>
      <p:sp>
        <p:nvSpPr>
          <p:cNvPr id="20" name="Text Box 8">
            <a:extLst>
              <a:ext uri="{FF2B5EF4-FFF2-40B4-BE49-F238E27FC236}">
                <a16:creationId xmlns:a16="http://schemas.microsoft.com/office/drawing/2014/main" id="{3539C519-A9FF-484E-BBF0-5ECF0BFA4061}"/>
              </a:ext>
            </a:extLst>
          </p:cNvPr>
          <p:cNvSpPr txBox="1">
            <a:spLocks noChangeArrowheads="1"/>
          </p:cNvSpPr>
          <p:nvPr/>
        </p:nvSpPr>
        <p:spPr bwMode="auto">
          <a:xfrm>
            <a:off x="1077913" y="3806825"/>
            <a:ext cx="1041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Rockwell" panose="02060603020205020403" pitchFamily="18" charset="77"/>
                <a:ea typeface="ＭＳ Ｐゴシック" panose="020B0600070205080204" pitchFamily="34" charset="-128"/>
              </a:defRPr>
            </a:lvl1pPr>
            <a:lvl2pPr marL="742950" indent="-285750" eaLnBrk="0" hangingPunct="0">
              <a:defRPr sz="2400">
                <a:solidFill>
                  <a:schemeClr val="tx1"/>
                </a:solidFill>
                <a:latin typeface="Rockwell" panose="02060603020205020403" pitchFamily="18" charset="77"/>
                <a:ea typeface="ＭＳ Ｐゴシック" panose="020B0600070205080204" pitchFamily="34" charset="-128"/>
              </a:defRPr>
            </a:lvl2pPr>
            <a:lvl3pPr marL="1143000" indent="-228600" eaLnBrk="0" hangingPunct="0">
              <a:defRPr sz="2400">
                <a:solidFill>
                  <a:schemeClr val="tx1"/>
                </a:solidFill>
                <a:latin typeface="Rockwell" panose="02060603020205020403" pitchFamily="18" charset="77"/>
                <a:ea typeface="ＭＳ Ｐゴシック" panose="020B0600070205080204" pitchFamily="34" charset="-128"/>
              </a:defRPr>
            </a:lvl3pPr>
            <a:lvl4pPr marL="1600200" indent="-228600" eaLnBrk="0" hangingPunct="0">
              <a:defRPr sz="2400">
                <a:solidFill>
                  <a:schemeClr val="tx1"/>
                </a:solidFill>
                <a:latin typeface="Rockwell" panose="02060603020205020403" pitchFamily="18" charset="77"/>
                <a:ea typeface="ＭＳ Ｐゴシック" panose="020B0600070205080204" pitchFamily="34" charset="-128"/>
              </a:defRPr>
            </a:lvl4pPr>
            <a:lvl5pPr marL="2057400" indent="-228600" eaLnBrk="0" hangingPunct="0">
              <a:defRPr sz="2400">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9pPr>
          </a:lstStyle>
          <a:p>
            <a:pPr eaLnBrk="1" hangingPunct="1"/>
            <a:r>
              <a:rPr lang="fr-CH" altLang="fr-FR" sz="1600" b="1">
                <a:latin typeface="Arial" panose="020B0604020202020204" pitchFamily="34" charset="0"/>
              </a:rPr>
              <a:t>Manassé</a:t>
            </a:r>
            <a:endParaRPr lang="fr-FR" altLang="fr-FR" sz="1600" b="1">
              <a:latin typeface="Arial" panose="020B0604020202020204" pitchFamily="34" charset="0"/>
            </a:endParaRPr>
          </a:p>
        </p:txBody>
      </p:sp>
      <p:sp>
        <p:nvSpPr>
          <p:cNvPr id="113671" name="Text Box 9">
            <a:extLst>
              <a:ext uri="{FF2B5EF4-FFF2-40B4-BE49-F238E27FC236}">
                <a16:creationId xmlns:a16="http://schemas.microsoft.com/office/drawing/2014/main" id="{EB39F20F-DB3F-6045-840A-347D2B963F3E}"/>
              </a:ext>
            </a:extLst>
          </p:cNvPr>
          <p:cNvSpPr txBox="1">
            <a:spLocks noChangeArrowheads="1"/>
          </p:cNvSpPr>
          <p:nvPr/>
        </p:nvSpPr>
        <p:spPr bwMode="auto">
          <a:xfrm>
            <a:off x="2224088" y="4044950"/>
            <a:ext cx="5683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Rockwell" panose="02060603020205020403" pitchFamily="18" charset="77"/>
                <a:ea typeface="ＭＳ Ｐゴシック" panose="020B0600070205080204" pitchFamily="34" charset="-128"/>
              </a:defRPr>
            </a:lvl1pPr>
            <a:lvl2pPr marL="742950" indent="-285750" eaLnBrk="0" hangingPunct="0">
              <a:defRPr sz="2400">
                <a:solidFill>
                  <a:schemeClr val="tx1"/>
                </a:solidFill>
                <a:latin typeface="Rockwell" panose="02060603020205020403" pitchFamily="18" charset="77"/>
                <a:ea typeface="ＭＳ Ｐゴシック" panose="020B0600070205080204" pitchFamily="34" charset="-128"/>
              </a:defRPr>
            </a:lvl2pPr>
            <a:lvl3pPr marL="1143000" indent="-228600" eaLnBrk="0" hangingPunct="0">
              <a:defRPr sz="2400">
                <a:solidFill>
                  <a:schemeClr val="tx1"/>
                </a:solidFill>
                <a:latin typeface="Rockwell" panose="02060603020205020403" pitchFamily="18" charset="77"/>
                <a:ea typeface="ＭＳ Ｐゴシック" panose="020B0600070205080204" pitchFamily="34" charset="-128"/>
              </a:defRPr>
            </a:lvl3pPr>
            <a:lvl4pPr marL="1600200" indent="-228600" eaLnBrk="0" hangingPunct="0">
              <a:defRPr sz="2400">
                <a:solidFill>
                  <a:schemeClr val="tx1"/>
                </a:solidFill>
                <a:latin typeface="Rockwell" panose="02060603020205020403" pitchFamily="18" charset="77"/>
                <a:ea typeface="ＭＳ Ｐゴシック" panose="020B0600070205080204" pitchFamily="34" charset="-128"/>
              </a:defRPr>
            </a:lvl4pPr>
            <a:lvl5pPr marL="2057400" indent="-228600" eaLnBrk="0" hangingPunct="0">
              <a:defRPr sz="2400">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9pPr>
          </a:lstStyle>
          <a:p>
            <a:pPr eaLnBrk="1" hangingPunct="1"/>
            <a:r>
              <a:rPr lang="fr-CH" altLang="fr-FR" sz="1600">
                <a:latin typeface="Arial" panose="020B0604020202020204" pitchFamily="34" charset="0"/>
              </a:rPr>
              <a:t>Gad</a:t>
            </a:r>
            <a:endParaRPr lang="fr-FR" altLang="fr-FR" sz="1600">
              <a:latin typeface="Arial" panose="020B0604020202020204" pitchFamily="34" charset="0"/>
            </a:endParaRPr>
          </a:p>
        </p:txBody>
      </p:sp>
      <p:sp>
        <p:nvSpPr>
          <p:cNvPr id="113672" name="Text Box 10">
            <a:extLst>
              <a:ext uri="{FF2B5EF4-FFF2-40B4-BE49-F238E27FC236}">
                <a16:creationId xmlns:a16="http://schemas.microsoft.com/office/drawing/2014/main" id="{9083C6EB-234D-E44D-84ED-3F2181D19882}"/>
              </a:ext>
            </a:extLst>
          </p:cNvPr>
          <p:cNvSpPr txBox="1">
            <a:spLocks noChangeArrowheads="1"/>
          </p:cNvSpPr>
          <p:nvPr/>
        </p:nvSpPr>
        <p:spPr bwMode="auto">
          <a:xfrm>
            <a:off x="2135188" y="5054600"/>
            <a:ext cx="7810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Rockwell" panose="02060603020205020403" pitchFamily="18" charset="77"/>
                <a:ea typeface="ＭＳ Ｐゴシック" panose="020B0600070205080204" pitchFamily="34" charset="-128"/>
              </a:defRPr>
            </a:lvl1pPr>
            <a:lvl2pPr marL="742950" indent="-285750" eaLnBrk="0" hangingPunct="0">
              <a:defRPr sz="2400">
                <a:solidFill>
                  <a:schemeClr val="tx1"/>
                </a:solidFill>
                <a:latin typeface="Rockwell" panose="02060603020205020403" pitchFamily="18" charset="77"/>
                <a:ea typeface="ＭＳ Ｐゴシック" panose="020B0600070205080204" pitchFamily="34" charset="-128"/>
              </a:defRPr>
            </a:lvl2pPr>
            <a:lvl3pPr marL="1143000" indent="-228600" eaLnBrk="0" hangingPunct="0">
              <a:defRPr sz="2400">
                <a:solidFill>
                  <a:schemeClr val="tx1"/>
                </a:solidFill>
                <a:latin typeface="Rockwell" panose="02060603020205020403" pitchFamily="18" charset="77"/>
                <a:ea typeface="ＭＳ Ｐゴシック" panose="020B0600070205080204" pitchFamily="34" charset="-128"/>
              </a:defRPr>
            </a:lvl3pPr>
            <a:lvl4pPr marL="1600200" indent="-228600" eaLnBrk="0" hangingPunct="0">
              <a:defRPr sz="2400">
                <a:solidFill>
                  <a:schemeClr val="tx1"/>
                </a:solidFill>
                <a:latin typeface="Rockwell" panose="02060603020205020403" pitchFamily="18" charset="77"/>
                <a:ea typeface="ＭＳ Ｐゴシック" panose="020B0600070205080204" pitchFamily="34" charset="-128"/>
              </a:defRPr>
            </a:lvl4pPr>
            <a:lvl5pPr marL="2057400" indent="-228600" eaLnBrk="0" hangingPunct="0">
              <a:defRPr sz="2400">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9pPr>
          </a:lstStyle>
          <a:p>
            <a:pPr eaLnBrk="1" hangingPunct="1"/>
            <a:r>
              <a:rPr lang="fr-CH" altLang="fr-FR" sz="1600">
                <a:latin typeface="Arial" panose="020B0604020202020204" pitchFamily="34" charset="0"/>
              </a:rPr>
              <a:t>Ruben</a:t>
            </a:r>
            <a:endParaRPr lang="fr-FR" altLang="fr-FR" sz="1600">
              <a:latin typeface="Arial" panose="020B0604020202020204" pitchFamily="34" charset="0"/>
            </a:endParaRPr>
          </a:p>
        </p:txBody>
      </p:sp>
      <p:sp>
        <p:nvSpPr>
          <p:cNvPr id="113673" name="Text Box 11">
            <a:extLst>
              <a:ext uri="{FF2B5EF4-FFF2-40B4-BE49-F238E27FC236}">
                <a16:creationId xmlns:a16="http://schemas.microsoft.com/office/drawing/2014/main" id="{D83C092F-490E-C14A-837A-E282EDD3C063}"/>
              </a:ext>
            </a:extLst>
          </p:cNvPr>
          <p:cNvSpPr txBox="1">
            <a:spLocks noChangeArrowheads="1"/>
          </p:cNvSpPr>
          <p:nvPr/>
        </p:nvSpPr>
        <p:spPr bwMode="auto">
          <a:xfrm>
            <a:off x="1582738" y="3470275"/>
            <a:ext cx="8397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Rockwell" panose="02060603020205020403" pitchFamily="18" charset="77"/>
                <a:ea typeface="ＭＳ Ｐゴシック" panose="020B0600070205080204" pitchFamily="34" charset="-128"/>
              </a:defRPr>
            </a:lvl1pPr>
            <a:lvl2pPr marL="742950" indent="-285750" eaLnBrk="0" hangingPunct="0">
              <a:defRPr sz="2400">
                <a:solidFill>
                  <a:schemeClr val="tx1"/>
                </a:solidFill>
                <a:latin typeface="Rockwell" panose="02060603020205020403" pitchFamily="18" charset="77"/>
                <a:ea typeface="ＭＳ Ｐゴシック" panose="020B0600070205080204" pitchFamily="34" charset="-128"/>
              </a:defRPr>
            </a:lvl2pPr>
            <a:lvl3pPr marL="1143000" indent="-228600" eaLnBrk="0" hangingPunct="0">
              <a:defRPr sz="2400">
                <a:solidFill>
                  <a:schemeClr val="tx1"/>
                </a:solidFill>
                <a:latin typeface="Rockwell" panose="02060603020205020403" pitchFamily="18" charset="77"/>
                <a:ea typeface="ＭＳ Ｐゴシック" panose="020B0600070205080204" pitchFamily="34" charset="-128"/>
              </a:defRPr>
            </a:lvl3pPr>
            <a:lvl4pPr marL="1600200" indent="-228600" eaLnBrk="0" hangingPunct="0">
              <a:defRPr sz="2400">
                <a:solidFill>
                  <a:schemeClr val="tx1"/>
                </a:solidFill>
                <a:latin typeface="Rockwell" panose="02060603020205020403" pitchFamily="18" charset="77"/>
                <a:ea typeface="ＭＳ Ｐゴシック" panose="020B0600070205080204" pitchFamily="34" charset="-128"/>
              </a:defRPr>
            </a:lvl4pPr>
            <a:lvl5pPr marL="2057400" indent="-228600" eaLnBrk="0" hangingPunct="0">
              <a:defRPr sz="2400">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9pPr>
          </a:lstStyle>
          <a:p>
            <a:pPr eaLnBrk="1" hangingPunct="1"/>
            <a:r>
              <a:rPr lang="fr-CH" altLang="fr-FR" sz="1600">
                <a:latin typeface="Arial" panose="020B0604020202020204" pitchFamily="34" charset="0"/>
              </a:rPr>
              <a:t>Issacar</a:t>
            </a:r>
            <a:endParaRPr lang="fr-FR" altLang="fr-FR" sz="1600">
              <a:latin typeface="Arial" panose="020B0604020202020204" pitchFamily="34" charset="0"/>
            </a:endParaRPr>
          </a:p>
        </p:txBody>
      </p:sp>
      <p:sp>
        <p:nvSpPr>
          <p:cNvPr id="113674" name="Text Box 12">
            <a:extLst>
              <a:ext uri="{FF2B5EF4-FFF2-40B4-BE49-F238E27FC236}">
                <a16:creationId xmlns:a16="http://schemas.microsoft.com/office/drawing/2014/main" id="{CF00206C-3893-5249-B30B-94F1977F61A5}"/>
              </a:ext>
            </a:extLst>
          </p:cNvPr>
          <p:cNvSpPr txBox="1">
            <a:spLocks noChangeArrowheads="1"/>
          </p:cNvSpPr>
          <p:nvPr/>
        </p:nvSpPr>
        <p:spPr bwMode="auto">
          <a:xfrm>
            <a:off x="1281113" y="2557463"/>
            <a:ext cx="6016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Rockwell" panose="02060603020205020403" pitchFamily="18" charset="77"/>
                <a:ea typeface="ＭＳ Ｐゴシック" panose="020B0600070205080204" pitchFamily="34" charset="-128"/>
              </a:defRPr>
            </a:lvl1pPr>
            <a:lvl2pPr marL="742950" indent="-285750" eaLnBrk="0" hangingPunct="0">
              <a:defRPr sz="2400">
                <a:solidFill>
                  <a:schemeClr val="tx1"/>
                </a:solidFill>
                <a:latin typeface="Rockwell" panose="02060603020205020403" pitchFamily="18" charset="77"/>
                <a:ea typeface="ＭＳ Ｐゴシック" panose="020B0600070205080204" pitchFamily="34" charset="-128"/>
              </a:defRPr>
            </a:lvl2pPr>
            <a:lvl3pPr marL="1143000" indent="-228600" eaLnBrk="0" hangingPunct="0">
              <a:defRPr sz="2400">
                <a:solidFill>
                  <a:schemeClr val="tx1"/>
                </a:solidFill>
                <a:latin typeface="Rockwell" panose="02060603020205020403" pitchFamily="18" charset="77"/>
                <a:ea typeface="ＭＳ Ｐゴシック" panose="020B0600070205080204" pitchFamily="34" charset="-128"/>
              </a:defRPr>
            </a:lvl3pPr>
            <a:lvl4pPr marL="1600200" indent="-228600" eaLnBrk="0" hangingPunct="0">
              <a:defRPr sz="2400">
                <a:solidFill>
                  <a:schemeClr val="tx1"/>
                </a:solidFill>
                <a:latin typeface="Rockwell" panose="02060603020205020403" pitchFamily="18" charset="77"/>
                <a:ea typeface="ＭＳ Ｐゴシック" panose="020B0600070205080204" pitchFamily="34" charset="-128"/>
              </a:defRPr>
            </a:lvl4pPr>
            <a:lvl5pPr marL="2057400" indent="-228600" eaLnBrk="0" hangingPunct="0">
              <a:defRPr sz="2400">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9pPr>
          </a:lstStyle>
          <a:p>
            <a:pPr eaLnBrk="1" hangingPunct="1"/>
            <a:r>
              <a:rPr lang="fr-CH" altLang="fr-FR" sz="1600">
                <a:latin typeface="Arial" panose="020B0604020202020204" pitchFamily="34" charset="0"/>
              </a:rPr>
              <a:t>Aser</a:t>
            </a:r>
            <a:endParaRPr lang="fr-FR" altLang="fr-FR" sz="1600">
              <a:latin typeface="Arial" panose="020B0604020202020204" pitchFamily="34" charset="0"/>
            </a:endParaRPr>
          </a:p>
        </p:txBody>
      </p:sp>
      <p:sp>
        <p:nvSpPr>
          <p:cNvPr id="113675" name="Text Box 13">
            <a:extLst>
              <a:ext uri="{FF2B5EF4-FFF2-40B4-BE49-F238E27FC236}">
                <a16:creationId xmlns:a16="http://schemas.microsoft.com/office/drawing/2014/main" id="{25DE4902-4812-CC4B-B36C-EDA2912559E3}"/>
              </a:ext>
            </a:extLst>
          </p:cNvPr>
          <p:cNvSpPr txBox="1">
            <a:spLocks noChangeArrowheads="1"/>
          </p:cNvSpPr>
          <p:nvPr/>
        </p:nvSpPr>
        <p:spPr bwMode="auto">
          <a:xfrm>
            <a:off x="1582738" y="2727325"/>
            <a:ext cx="9271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Rockwell" panose="02060603020205020403" pitchFamily="18" charset="77"/>
                <a:ea typeface="ＭＳ Ｐゴシック" panose="020B0600070205080204" pitchFamily="34" charset="-128"/>
              </a:defRPr>
            </a:lvl1pPr>
            <a:lvl2pPr marL="742950" indent="-285750" eaLnBrk="0" hangingPunct="0">
              <a:defRPr sz="2400">
                <a:solidFill>
                  <a:schemeClr val="tx1"/>
                </a:solidFill>
                <a:latin typeface="Rockwell" panose="02060603020205020403" pitchFamily="18" charset="77"/>
                <a:ea typeface="ＭＳ Ｐゴシック" panose="020B0600070205080204" pitchFamily="34" charset="-128"/>
              </a:defRPr>
            </a:lvl2pPr>
            <a:lvl3pPr marL="1143000" indent="-228600" eaLnBrk="0" hangingPunct="0">
              <a:defRPr sz="2400">
                <a:solidFill>
                  <a:schemeClr val="tx1"/>
                </a:solidFill>
                <a:latin typeface="Rockwell" panose="02060603020205020403" pitchFamily="18" charset="77"/>
                <a:ea typeface="ＭＳ Ｐゴシック" panose="020B0600070205080204" pitchFamily="34" charset="-128"/>
              </a:defRPr>
            </a:lvl3pPr>
            <a:lvl4pPr marL="1600200" indent="-228600" eaLnBrk="0" hangingPunct="0">
              <a:defRPr sz="2400">
                <a:solidFill>
                  <a:schemeClr val="tx1"/>
                </a:solidFill>
                <a:latin typeface="Rockwell" panose="02060603020205020403" pitchFamily="18" charset="77"/>
                <a:ea typeface="ＭＳ Ｐゴシック" panose="020B0600070205080204" pitchFamily="34" charset="-128"/>
              </a:defRPr>
            </a:lvl4pPr>
            <a:lvl5pPr marL="2057400" indent="-228600" eaLnBrk="0" hangingPunct="0">
              <a:defRPr sz="2400">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9pPr>
          </a:lstStyle>
          <a:p>
            <a:pPr eaLnBrk="1" hangingPunct="1"/>
            <a:r>
              <a:rPr lang="fr-CH" altLang="fr-FR" sz="1600">
                <a:latin typeface="Arial" panose="020B0604020202020204" pitchFamily="34" charset="0"/>
              </a:rPr>
              <a:t>Nephtali</a:t>
            </a:r>
            <a:endParaRPr lang="fr-FR" altLang="fr-FR" sz="1600">
              <a:latin typeface="Arial" panose="020B0604020202020204" pitchFamily="34" charset="0"/>
            </a:endParaRPr>
          </a:p>
        </p:txBody>
      </p:sp>
      <p:sp>
        <p:nvSpPr>
          <p:cNvPr id="113676" name="Text Box 14">
            <a:extLst>
              <a:ext uri="{FF2B5EF4-FFF2-40B4-BE49-F238E27FC236}">
                <a16:creationId xmlns:a16="http://schemas.microsoft.com/office/drawing/2014/main" id="{9CF422AE-9D20-604E-A90F-44121CC6D4B6}"/>
              </a:ext>
            </a:extLst>
          </p:cNvPr>
          <p:cNvSpPr txBox="1">
            <a:spLocks noChangeArrowheads="1"/>
          </p:cNvSpPr>
          <p:nvPr/>
        </p:nvSpPr>
        <p:spPr bwMode="auto">
          <a:xfrm>
            <a:off x="1381125" y="3133725"/>
            <a:ext cx="9159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Rockwell" panose="02060603020205020403" pitchFamily="18" charset="77"/>
                <a:ea typeface="ＭＳ Ｐゴシック" panose="020B0600070205080204" pitchFamily="34" charset="-128"/>
              </a:defRPr>
            </a:lvl1pPr>
            <a:lvl2pPr marL="742950" indent="-285750" eaLnBrk="0" hangingPunct="0">
              <a:defRPr sz="2400">
                <a:solidFill>
                  <a:schemeClr val="tx1"/>
                </a:solidFill>
                <a:latin typeface="Rockwell" panose="02060603020205020403" pitchFamily="18" charset="77"/>
                <a:ea typeface="ＭＳ Ｐゴシック" panose="020B0600070205080204" pitchFamily="34" charset="-128"/>
              </a:defRPr>
            </a:lvl2pPr>
            <a:lvl3pPr marL="1143000" indent="-228600" eaLnBrk="0" hangingPunct="0">
              <a:defRPr sz="2400">
                <a:solidFill>
                  <a:schemeClr val="tx1"/>
                </a:solidFill>
                <a:latin typeface="Rockwell" panose="02060603020205020403" pitchFamily="18" charset="77"/>
                <a:ea typeface="ＭＳ Ｐゴシック" panose="020B0600070205080204" pitchFamily="34" charset="-128"/>
              </a:defRPr>
            </a:lvl3pPr>
            <a:lvl4pPr marL="1600200" indent="-228600" eaLnBrk="0" hangingPunct="0">
              <a:defRPr sz="2400">
                <a:solidFill>
                  <a:schemeClr val="tx1"/>
                </a:solidFill>
                <a:latin typeface="Rockwell" panose="02060603020205020403" pitchFamily="18" charset="77"/>
                <a:ea typeface="ＭＳ Ｐゴシック" panose="020B0600070205080204" pitchFamily="34" charset="-128"/>
              </a:defRPr>
            </a:lvl4pPr>
            <a:lvl5pPr marL="2057400" indent="-228600" eaLnBrk="0" hangingPunct="0">
              <a:defRPr sz="2400">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9pPr>
          </a:lstStyle>
          <a:p>
            <a:pPr eaLnBrk="1" hangingPunct="1"/>
            <a:r>
              <a:rPr lang="fr-CH" altLang="fr-FR" sz="1600">
                <a:latin typeface="Arial" panose="020B0604020202020204" pitchFamily="34" charset="0"/>
              </a:rPr>
              <a:t>Zabulon</a:t>
            </a:r>
            <a:endParaRPr lang="fr-FR" altLang="fr-FR" sz="1600">
              <a:latin typeface="Arial" panose="020B0604020202020204" pitchFamily="34" charset="0"/>
            </a:endParaRPr>
          </a:p>
        </p:txBody>
      </p:sp>
      <p:sp>
        <p:nvSpPr>
          <p:cNvPr id="113677" name="Text Box 15">
            <a:extLst>
              <a:ext uri="{FF2B5EF4-FFF2-40B4-BE49-F238E27FC236}">
                <a16:creationId xmlns:a16="http://schemas.microsoft.com/office/drawing/2014/main" id="{886639BF-A829-9F41-8D69-C21A74FFEF36}"/>
              </a:ext>
            </a:extLst>
          </p:cNvPr>
          <p:cNvSpPr txBox="1">
            <a:spLocks noChangeArrowheads="1"/>
          </p:cNvSpPr>
          <p:nvPr/>
        </p:nvSpPr>
        <p:spPr bwMode="auto">
          <a:xfrm>
            <a:off x="2436813" y="2559050"/>
            <a:ext cx="10080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Rockwell" panose="02060603020205020403" pitchFamily="18" charset="77"/>
                <a:ea typeface="ＭＳ Ｐゴシック" panose="020B0600070205080204" pitchFamily="34" charset="-128"/>
              </a:defRPr>
            </a:lvl1pPr>
            <a:lvl2pPr marL="742950" indent="-285750" eaLnBrk="0" hangingPunct="0">
              <a:defRPr sz="2400">
                <a:solidFill>
                  <a:schemeClr val="tx1"/>
                </a:solidFill>
                <a:latin typeface="Rockwell" panose="02060603020205020403" pitchFamily="18" charset="77"/>
                <a:ea typeface="ＭＳ Ｐゴシック" panose="020B0600070205080204" pitchFamily="34" charset="-128"/>
              </a:defRPr>
            </a:lvl2pPr>
            <a:lvl3pPr marL="1143000" indent="-228600" eaLnBrk="0" hangingPunct="0">
              <a:defRPr sz="2400">
                <a:solidFill>
                  <a:schemeClr val="tx1"/>
                </a:solidFill>
                <a:latin typeface="Rockwell" panose="02060603020205020403" pitchFamily="18" charset="77"/>
                <a:ea typeface="ＭＳ Ｐゴシック" panose="020B0600070205080204" pitchFamily="34" charset="-128"/>
              </a:defRPr>
            </a:lvl3pPr>
            <a:lvl4pPr marL="1600200" indent="-228600" eaLnBrk="0" hangingPunct="0">
              <a:defRPr sz="2400">
                <a:solidFill>
                  <a:schemeClr val="tx1"/>
                </a:solidFill>
                <a:latin typeface="Rockwell" panose="02060603020205020403" pitchFamily="18" charset="77"/>
                <a:ea typeface="ＭＳ Ｐゴシック" panose="020B0600070205080204" pitchFamily="34" charset="-128"/>
              </a:defRPr>
            </a:lvl4pPr>
            <a:lvl5pPr marL="2057400" indent="-228600" eaLnBrk="0" hangingPunct="0">
              <a:defRPr sz="2400">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9pPr>
          </a:lstStyle>
          <a:p>
            <a:pPr eaLnBrk="1" hangingPunct="1"/>
            <a:r>
              <a:rPr lang="fr-CH" altLang="fr-FR" sz="1600">
                <a:latin typeface="Arial" panose="020B0604020202020204" pitchFamily="34" charset="0"/>
              </a:rPr>
              <a:t>Manassé</a:t>
            </a:r>
            <a:endParaRPr lang="fr-FR" altLang="fr-FR" sz="1600">
              <a:latin typeface="Arial" panose="020B0604020202020204" pitchFamily="34" charset="0"/>
            </a:endParaRPr>
          </a:p>
        </p:txBody>
      </p:sp>
      <p:sp>
        <p:nvSpPr>
          <p:cNvPr id="113678" name="Text Box 16">
            <a:extLst>
              <a:ext uri="{FF2B5EF4-FFF2-40B4-BE49-F238E27FC236}">
                <a16:creationId xmlns:a16="http://schemas.microsoft.com/office/drawing/2014/main" id="{B8298E07-0AB4-C94E-A75C-AB0669B8A3F8}"/>
              </a:ext>
            </a:extLst>
          </p:cNvPr>
          <p:cNvSpPr txBox="1">
            <a:spLocks noChangeArrowheads="1"/>
          </p:cNvSpPr>
          <p:nvPr/>
        </p:nvSpPr>
        <p:spPr bwMode="auto">
          <a:xfrm>
            <a:off x="641350" y="5629275"/>
            <a:ext cx="8715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Rockwell" panose="02060603020205020403" pitchFamily="18" charset="77"/>
                <a:ea typeface="ＭＳ Ｐゴシック" panose="020B0600070205080204" pitchFamily="34" charset="-128"/>
              </a:defRPr>
            </a:lvl1pPr>
            <a:lvl2pPr marL="742950" indent="-285750" eaLnBrk="0" hangingPunct="0">
              <a:defRPr sz="2400">
                <a:solidFill>
                  <a:schemeClr val="tx1"/>
                </a:solidFill>
                <a:latin typeface="Rockwell" panose="02060603020205020403" pitchFamily="18" charset="77"/>
                <a:ea typeface="ＭＳ Ｐゴシック" panose="020B0600070205080204" pitchFamily="34" charset="-128"/>
              </a:defRPr>
            </a:lvl2pPr>
            <a:lvl3pPr marL="1143000" indent="-228600" eaLnBrk="0" hangingPunct="0">
              <a:defRPr sz="2400">
                <a:solidFill>
                  <a:schemeClr val="tx1"/>
                </a:solidFill>
                <a:latin typeface="Rockwell" panose="02060603020205020403" pitchFamily="18" charset="77"/>
                <a:ea typeface="ＭＳ Ｐゴシック" panose="020B0600070205080204" pitchFamily="34" charset="-128"/>
              </a:defRPr>
            </a:lvl3pPr>
            <a:lvl4pPr marL="1600200" indent="-228600" eaLnBrk="0" hangingPunct="0">
              <a:defRPr sz="2400">
                <a:solidFill>
                  <a:schemeClr val="tx1"/>
                </a:solidFill>
                <a:latin typeface="Rockwell" panose="02060603020205020403" pitchFamily="18" charset="77"/>
                <a:ea typeface="ＭＳ Ｐゴシック" panose="020B0600070205080204" pitchFamily="34" charset="-128"/>
              </a:defRPr>
            </a:lvl4pPr>
            <a:lvl5pPr marL="2057400" indent="-228600" eaLnBrk="0" hangingPunct="0">
              <a:defRPr sz="2400">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9pPr>
          </a:lstStyle>
          <a:p>
            <a:pPr eaLnBrk="1" hangingPunct="1"/>
            <a:r>
              <a:rPr lang="fr-CH" altLang="fr-FR" sz="1600">
                <a:latin typeface="Arial" panose="020B0604020202020204" pitchFamily="34" charset="0"/>
              </a:rPr>
              <a:t>Siméon</a:t>
            </a:r>
            <a:endParaRPr lang="fr-FR" altLang="fr-FR" sz="1600">
              <a:latin typeface="Arial" panose="020B0604020202020204" pitchFamily="34" charset="0"/>
            </a:endParaRPr>
          </a:p>
        </p:txBody>
      </p:sp>
      <p:sp>
        <p:nvSpPr>
          <p:cNvPr id="113679" name="Text Box 17">
            <a:extLst>
              <a:ext uri="{FF2B5EF4-FFF2-40B4-BE49-F238E27FC236}">
                <a16:creationId xmlns:a16="http://schemas.microsoft.com/office/drawing/2014/main" id="{5ECDD10A-B310-F940-BB8A-054F372D8D07}"/>
              </a:ext>
            </a:extLst>
          </p:cNvPr>
          <p:cNvSpPr txBox="1">
            <a:spLocks noChangeArrowheads="1"/>
          </p:cNvSpPr>
          <p:nvPr/>
        </p:nvSpPr>
        <p:spPr bwMode="auto">
          <a:xfrm>
            <a:off x="720725" y="4502150"/>
            <a:ext cx="6270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panose="02060603020205020403" pitchFamily="18" charset="77"/>
                <a:ea typeface="ＭＳ Ｐゴシック" panose="020B0600070205080204" pitchFamily="34" charset="-128"/>
              </a:defRPr>
            </a:lvl1pPr>
            <a:lvl2pPr marL="742950" indent="-285750" eaLnBrk="0" hangingPunct="0">
              <a:defRPr sz="2400">
                <a:solidFill>
                  <a:schemeClr val="tx1"/>
                </a:solidFill>
                <a:latin typeface="Rockwell" panose="02060603020205020403" pitchFamily="18" charset="77"/>
                <a:ea typeface="ＭＳ Ｐゴシック" panose="020B0600070205080204" pitchFamily="34" charset="-128"/>
              </a:defRPr>
            </a:lvl2pPr>
            <a:lvl3pPr marL="1143000" indent="-228600" eaLnBrk="0" hangingPunct="0">
              <a:defRPr sz="2400">
                <a:solidFill>
                  <a:schemeClr val="tx1"/>
                </a:solidFill>
                <a:latin typeface="Rockwell" panose="02060603020205020403" pitchFamily="18" charset="77"/>
                <a:ea typeface="ＭＳ Ｐゴシック" panose="020B0600070205080204" pitchFamily="34" charset="-128"/>
              </a:defRPr>
            </a:lvl3pPr>
            <a:lvl4pPr marL="1600200" indent="-228600" eaLnBrk="0" hangingPunct="0">
              <a:defRPr sz="2400">
                <a:solidFill>
                  <a:schemeClr val="tx1"/>
                </a:solidFill>
                <a:latin typeface="Rockwell" panose="02060603020205020403" pitchFamily="18" charset="77"/>
                <a:ea typeface="ＭＳ Ｐゴシック" panose="020B0600070205080204" pitchFamily="34" charset="-128"/>
              </a:defRPr>
            </a:lvl4pPr>
            <a:lvl5pPr marL="2057400" indent="-228600" eaLnBrk="0" hangingPunct="0">
              <a:defRPr sz="2400">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9pPr>
          </a:lstStyle>
          <a:p>
            <a:pPr eaLnBrk="1" hangingPunct="1"/>
            <a:r>
              <a:rPr lang="fr-CH" altLang="fr-FR" sz="1600">
                <a:latin typeface="Arial" panose="020B0604020202020204" pitchFamily="34" charset="0"/>
              </a:rPr>
              <a:t>Dan</a:t>
            </a:r>
            <a:endParaRPr lang="fr-FR" altLang="fr-FR" sz="1600">
              <a:latin typeface="Arial" panose="020B0604020202020204" pitchFamily="34" charset="0"/>
            </a:endParaRPr>
          </a:p>
        </p:txBody>
      </p:sp>
      <p:sp>
        <p:nvSpPr>
          <p:cNvPr id="30" name="Oval 18">
            <a:extLst>
              <a:ext uri="{FF2B5EF4-FFF2-40B4-BE49-F238E27FC236}">
                <a16:creationId xmlns:a16="http://schemas.microsoft.com/office/drawing/2014/main" id="{A3DF0075-9A14-8E4E-9FC5-62964E8B2499}"/>
              </a:ext>
            </a:extLst>
          </p:cNvPr>
          <p:cNvSpPr>
            <a:spLocks noChangeArrowheads="1"/>
          </p:cNvSpPr>
          <p:nvPr/>
        </p:nvSpPr>
        <p:spPr bwMode="auto">
          <a:xfrm>
            <a:off x="911225" y="3724275"/>
            <a:ext cx="1187450" cy="563563"/>
          </a:xfrm>
          <a:prstGeom prst="ellipse">
            <a:avLst/>
          </a:prstGeom>
          <a:noFill/>
          <a:ln w="38100">
            <a:solidFill>
              <a:srgbClr val="3599D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Rockwell" panose="02060603020205020403" pitchFamily="18" charset="77"/>
                <a:ea typeface="ＭＳ Ｐゴシック" panose="020B0600070205080204" pitchFamily="34" charset="-128"/>
              </a:defRPr>
            </a:lvl1pPr>
            <a:lvl2pPr marL="742950" indent="-285750" eaLnBrk="0" hangingPunct="0">
              <a:defRPr sz="2400">
                <a:solidFill>
                  <a:schemeClr val="tx1"/>
                </a:solidFill>
                <a:latin typeface="Rockwell" panose="02060603020205020403" pitchFamily="18" charset="77"/>
                <a:ea typeface="ＭＳ Ｐゴシック" panose="020B0600070205080204" pitchFamily="34" charset="-128"/>
              </a:defRPr>
            </a:lvl2pPr>
            <a:lvl3pPr marL="1143000" indent="-228600" eaLnBrk="0" hangingPunct="0">
              <a:defRPr sz="2400">
                <a:solidFill>
                  <a:schemeClr val="tx1"/>
                </a:solidFill>
                <a:latin typeface="Rockwell" panose="02060603020205020403" pitchFamily="18" charset="77"/>
                <a:ea typeface="ＭＳ Ｐゴシック" panose="020B0600070205080204" pitchFamily="34" charset="-128"/>
              </a:defRPr>
            </a:lvl3pPr>
            <a:lvl4pPr marL="1600200" indent="-228600" eaLnBrk="0" hangingPunct="0">
              <a:defRPr sz="2400">
                <a:solidFill>
                  <a:schemeClr val="tx1"/>
                </a:solidFill>
                <a:latin typeface="Rockwell" panose="02060603020205020403" pitchFamily="18" charset="77"/>
                <a:ea typeface="ＭＳ Ｐゴシック" panose="020B0600070205080204" pitchFamily="34" charset="-128"/>
              </a:defRPr>
            </a:lvl4pPr>
            <a:lvl5pPr marL="2057400" indent="-228600" eaLnBrk="0" hangingPunct="0">
              <a:defRPr sz="2400">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9pPr>
          </a:lstStyle>
          <a:p>
            <a:pPr eaLnBrk="1" hangingPunct="1"/>
            <a:endParaRPr lang="fr-CH" altLang="fr-FR" sz="1800"/>
          </a:p>
        </p:txBody>
      </p:sp>
      <p:sp>
        <p:nvSpPr>
          <p:cNvPr id="31" name="Oval 19">
            <a:extLst>
              <a:ext uri="{FF2B5EF4-FFF2-40B4-BE49-F238E27FC236}">
                <a16:creationId xmlns:a16="http://schemas.microsoft.com/office/drawing/2014/main" id="{FBE7FA52-7830-4448-B625-2DCEFF283BD4}"/>
              </a:ext>
            </a:extLst>
          </p:cNvPr>
          <p:cNvSpPr>
            <a:spLocks noChangeArrowheads="1"/>
          </p:cNvSpPr>
          <p:nvPr/>
        </p:nvSpPr>
        <p:spPr bwMode="auto">
          <a:xfrm>
            <a:off x="989013" y="4213225"/>
            <a:ext cx="1187450" cy="563563"/>
          </a:xfrm>
          <a:prstGeom prst="ellipse">
            <a:avLst/>
          </a:prstGeom>
          <a:noFill/>
          <a:ln w="38100">
            <a:solidFill>
              <a:srgbClr val="3599D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Rockwell" panose="02060603020205020403" pitchFamily="18" charset="77"/>
                <a:ea typeface="ＭＳ Ｐゴシック" panose="020B0600070205080204" pitchFamily="34" charset="-128"/>
              </a:defRPr>
            </a:lvl1pPr>
            <a:lvl2pPr marL="742950" indent="-285750" eaLnBrk="0" hangingPunct="0">
              <a:defRPr sz="2400">
                <a:solidFill>
                  <a:schemeClr val="tx1"/>
                </a:solidFill>
                <a:latin typeface="Rockwell" panose="02060603020205020403" pitchFamily="18" charset="77"/>
                <a:ea typeface="ＭＳ Ｐゴシック" panose="020B0600070205080204" pitchFamily="34" charset="-128"/>
              </a:defRPr>
            </a:lvl2pPr>
            <a:lvl3pPr marL="1143000" indent="-228600" eaLnBrk="0" hangingPunct="0">
              <a:defRPr sz="2400">
                <a:solidFill>
                  <a:schemeClr val="tx1"/>
                </a:solidFill>
                <a:latin typeface="Rockwell" panose="02060603020205020403" pitchFamily="18" charset="77"/>
                <a:ea typeface="ＭＳ Ｐゴシック" panose="020B0600070205080204" pitchFamily="34" charset="-128"/>
              </a:defRPr>
            </a:lvl3pPr>
            <a:lvl4pPr marL="1600200" indent="-228600" eaLnBrk="0" hangingPunct="0">
              <a:defRPr sz="2400">
                <a:solidFill>
                  <a:schemeClr val="tx1"/>
                </a:solidFill>
                <a:latin typeface="Rockwell" panose="02060603020205020403" pitchFamily="18" charset="77"/>
                <a:ea typeface="ＭＳ Ｐゴシック" panose="020B0600070205080204" pitchFamily="34" charset="-128"/>
              </a:defRPr>
            </a:lvl4pPr>
            <a:lvl5pPr marL="2057400" indent="-228600" eaLnBrk="0" hangingPunct="0">
              <a:defRPr sz="2400">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9pPr>
          </a:lstStyle>
          <a:p>
            <a:pPr eaLnBrk="1" hangingPunct="1"/>
            <a:endParaRPr lang="fr-CH" altLang="fr-FR"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2000"/>
                                        <p:tgtEl>
                                          <p:spTgt spid="3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dissolve">
                                      <p:cBhvr>
                                        <p:cTn id="10" dur="2000"/>
                                        <p:tgtEl>
                                          <p:spTgt spid="19"/>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dissolve">
                                      <p:cBhvr>
                                        <p:cTn id="13" dur="2000"/>
                                        <p:tgtEl>
                                          <p:spTgt spid="20"/>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dissolve">
                                      <p:cBhvr>
                                        <p:cTn id="16"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30" grpId="0" animBg="1"/>
      <p:bldP spid="31"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94CFD53-7818-B84E-9254-0F8F43403A8E}"/>
              </a:ext>
            </a:extLst>
          </p:cNvPr>
          <p:cNvSpPr>
            <a:spLocks noGrp="1"/>
          </p:cNvSpPr>
          <p:nvPr>
            <p:ph type="body" sz="quarter" idx="12"/>
          </p:nvPr>
        </p:nvSpPr>
        <p:spPr>
          <a:xfrm>
            <a:off x="161925" y="1058863"/>
            <a:ext cx="8786813" cy="5172075"/>
          </a:xfrm>
        </p:spPr>
        <p:txBody>
          <a:bodyPr wrap="square" lIns="91440" tIns="45720" rIns="91440" bIns="45720" numCol="1" anchor="t" anchorCtr="0" compatLnSpc="1">
            <a:prstTxWarp prst="textNoShape">
              <a:avLst/>
            </a:prstTxWarp>
          </a:bodyPr>
          <a:lstStyle/>
          <a:p>
            <a:r>
              <a:rPr lang="fr-CH" altLang="fr-FR">
                <a:solidFill>
                  <a:srgbClr val="404040"/>
                </a:solidFill>
                <a:latin typeface="Cambria" panose="02040503050406030204" pitchFamily="18" charset="0"/>
                <a:ea typeface="ＭＳ Ｐゴシック" panose="020B0600070205080204" pitchFamily="34" charset="-128"/>
              </a:rPr>
              <a:t>7 tribus n'ont pas encore reçu de territoire. </a:t>
            </a:r>
            <a:endParaRPr lang="fr-FR" altLang="fr-FR">
              <a:solidFill>
                <a:srgbClr val="404040"/>
              </a:solidFill>
              <a:latin typeface="Cambria" panose="02040503050406030204" pitchFamily="18" charset="0"/>
              <a:ea typeface="ＭＳ Ｐゴシック" panose="020B0600070205080204" pitchFamily="34" charset="-128"/>
            </a:endParaRPr>
          </a:p>
          <a:p>
            <a:r>
              <a:rPr lang="fr-CH" altLang="fr-FR">
                <a:solidFill>
                  <a:srgbClr val="404040"/>
                </a:solidFill>
                <a:latin typeface="Cambria" panose="02040503050406030204" pitchFamily="18" charset="0"/>
                <a:ea typeface="ＭＳ Ｐゴシック" panose="020B0600070205080204" pitchFamily="34" charset="-128"/>
              </a:rPr>
              <a:t>Josué leur dit:</a:t>
            </a:r>
            <a:endParaRPr lang="fr-FR" altLang="fr-FR">
              <a:solidFill>
                <a:srgbClr val="404040"/>
              </a:solidFill>
              <a:latin typeface="Cambria" panose="02040503050406030204" pitchFamily="18" charset="0"/>
              <a:ea typeface="ＭＳ Ｐゴシック" panose="020B0600070205080204" pitchFamily="34" charset="-128"/>
            </a:endParaRPr>
          </a:p>
          <a:p>
            <a:pPr lvl="2"/>
            <a:r>
              <a:rPr lang="fr-FR" altLang="fr-FR">
                <a:latin typeface="Cambria" panose="02040503050406030204" pitchFamily="18" charset="0"/>
                <a:ea typeface="ＭＳ Ｐゴシック" panose="020B0600070205080204" pitchFamily="34" charset="-128"/>
              </a:rPr>
              <a:t>Jusqu'à quand négligerez-vous de prendre possession du pays que l'Eternel, le Dieu de vos ancêtres, vous a donné? </a:t>
            </a:r>
            <a:r>
              <a:rPr lang="fr-CH" altLang="fr-FR">
                <a:latin typeface="Cambria" panose="02040503050406030204" pitchFamily="18" charset="0"/>
                <a:ea typeface="ＭＳ Ｐゴシック" panose="020B0600070205080204" pitchFamily="34" charset="-128"/>
              </a:rPr>
              <a:t>Jos 18,3	</a:t>
            </a:r>
            <a:endParaRPr lang="fr-FR" altLang="fr-FR">
              <a:latin typeface="Cambria" panose="02040503050406030204" pitchFamily="18" charset="0"/>
              <a:ea typeface="ＭＳ Ｐゴシック" panose="020B0600070205080204" pitchFamily="34" charset="-128"/>
            </a:endParaRPr>
          </a:p>
          <a:p>
            <a:r>
              <a:rPr lang="fr-CH" altLang="fr-FR">
                <a:solidFill>
                  <a:srgbClr val="404040"/>
                </a:solidFill>
                <a:latin typeface="Cambria" panose="02040503050406030204" pitchFamily="18" charset="0"/>
                <a:ea typeface="ＭＳ Ｐゴシック" panose="020B0600070205080204" pitchFamily="34" charset="-128"/>
              </a:rPr>
              <a:t>Josué donne l'ordre à ces tribus de choisir 3 hommes de chaque tribu. </a:t>
            </a:r>
          </a:p>
          <a:p>
            <a:r>
              <a:rPr lang="fr-CH" altLang="fr-FR">
                <a:solidFill>
                  <a:srgbClr val="404040"/>
                </a:solidFill>
                <a:latin typeface="Cambria" panose="02040503050406030204" pitchFamily="18" charset="0"/>
                <a:ea typeface="ＭＳ Ｐゴシック" panose="020B0600070205080204" pitchFamily="34" charset="-128"/>
              </a:rPr>
              <a:t>Ceux-ci sont chargés de parcourir le pays et de le diviser en 7 parts. Josué leur dit:</a:t>
            </a:r>
            <a:endParaRPr lang="fr-FR" altLang="fr-FR">
              <a:solidFill>
                <a:srgbClr val="404040"/>
              </a:solidFill>
              <a:latin typeface="Cambria" panose="02040503050406030204" pitchFamily="18" charset="0"/>
              <a:ea typeface="ＭＳ Ｐゴシック" panose="020B0600070205080204" pitchFamily="34" charset="-128"/>
            </a:endParaRPr>
          </a:p>
          <a:p>
            <a:pPr lvl="2"/>
            <a:r>
              <a:rPr lang="fr-FR" altLang="fr-FR">
                <a:latin typeface="Cambria" panose="02040503050406030204" pitchFamily="18" charset="0"/>
                <a:ea typeface="ＭＳ Ｐゴシック" panose="020B0600070205080204" pitchFamily="34" charset="-128"/>
              </a:rPr>
              <a:t>Quant à vous, vous tracerez un plan du pays en sept parts et vous me l'apporterez ici. Je procéderai à un tirage au sort pour vous devant l'Eternel, notre Dieu.. Jos 18,6	</a:t>
            </a:r>
          </a:p>
          <a:p>
            <a:pPr lvl="2"/>
            <a:endParaRPr lang="fr-FR" altLang="fr-FR">
              <a:latin typeface="Cambria" panose="02040503050406030204" pitchFamily="18" charset="0"/>
              <a:ea typeface="ＭＳ Ｐゴシック" panose="020B0600070205080204" pitchFamily="34" charset="-128"/>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DFD4CC1F-0431-B140-A6E5-664029BFC634}"/>
              </a:ext>
            </a:extLst>
          </p:cNvPr>
          <p:cNvSpPr>
            <a:spLocks noGrp="1"/>
          </p:cNvSpPr>
          <p:nvPr>
            <p:ph type="body" sz="quarter" idx="12"/>
          </p:nvPr>
        </p:nvSpPr>
        <p:spPr>
          <a:xfrm>
            <a:off x="161925" y="1066800"/>
            <a:ext cx="4291013" cy="4945063"/>
          </a:xfrm>
        </p:spPr>
        <p:txBody>
          <a:bodyPr wrap="square" lIns="91440" tIns="45720" rIns="91440" bIns="45720" numCol="1" anchor="t" anchorCtr="0" compatLnSpc="1">
            <a:prstTxWarp prst="textNoShape">
              <a:avLst/>
            </a:prstTxWarp>
          </a:bodyPr>
          <a:lstStyle/>
          <a:p>
            <a:r>
              <a:rPr lang="fr-CH" altLang="fr-FR">
                <a:solidFill>
                  <a:srgbClr val="404040"/>
                </a:solidFill>
                <a:latin typeface="Cambria" panose="02040503050406030204" pitchFamily="18" charset="0"/>
                <a:ea typeface="ＭＳ Ｐゴシック" panose="020B0600070205080204" pitchFamily="34" charset="-128"/>
              </a:rPr>
              <a:t>Les 7 parts sont ensuite tirées au sort et attribuées aux tribus. </a:t>
            </a:r>
          </a:p>
          <a:p>
            <a:r>
              <a:rPr lang="fr-CH" altLang="fr-FR">
                <a:solidFill>
                  <a:srgbClr val="404040"/>
                </a:solidFill>
                <a:latin typeface="Cambria" panose="02040503050406030204" pitchFamily="18" charset="0"/>
                <a:ea typeface="ＭＳ Ｐゴシック" panose="020B0600070205080204" pitchFamily="34" charset="-128"/>
              </a:rPr>
              <a:t>Les tribus de Dan et de Benjamin reçoivent des terres entre celles d'Ephraïm et de Juda. </a:t>
            </a:r>
          </a:p>
          <a:p>
            <a:r>
              <a:rPr lang="fr-CH" altLang="fr-FR">
                <a:solidFill>
                  <a:srgbClr val="404040"/>
                </a:solidFill>
                <a:latin typeface="Cambria" panose="02040503050406030204" pitchFamily="18" charset="0"/>
                <a:ea typeface="ＭＳ Ｐゴシック" panose="020B0600070205080204" pitchFamily="34" charset="-128"/>
              </a:rPr>
              <a:t>Les 5 dernières tribus reçoivent des territoires dans le Nord du pays de Canaan.</a:t>
            </a:r>
            <a:endParaRPr lang="fr-FR" altLang="fr-FR">
              <a:solidFill>
                <a:srgbClr val="404040"/>
              </a:solidFill>
              <a:latin typeface="Cambria" panose="02040503050406030204" pitchFamily="18" charset="0"/>
              <a:ea typeface="ＭＳ Ｐゴシック" panose="020B0600070205080204" pitchFamily="34" charset="-128"/>
            </a:endParaRPr>
          </a:p>
        </p:txBody>
      </p:sp>
      <p:pic>
        <p:nvPicPr>
          <p:cNvPr id="115714" name="Picture 5" descr="nouv carte">
            <a:extLst>
              <a:ext uri="{FF2B5EF4-FFF2-40B4-BE49-F238E27FC236}">
                <a16:creationId xmlns:a16="http://schemas.microsoft.com/office/drawing/2014/main" id="{FA0F60FE-18D3-D64F-8B47-D9B7F34795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438" y="1069975"/>
            <a:ext cx="3502025"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5" name="Text Box 6">
            <a:extLst>
              <a:ext uri="{FF2B5EF4-FFF2-40B4-BE49-F238E27FC236}">
                <a16:creationId xmlns:a16="http://schemas.microsoft.com/office/drawing/2014/main" id="{50F78B46-3A23-0646-B360-085196713989}"/>
              </a:ext>
            </a:extLst>
          </p:cNvPr>
          <p:cNvSpPr txBox="1">
            <a:spLocks noChangeArrowheads="1"/>
          </p:cNvSpPr>
          <p:nvPr/>
        </p:nvSpPr>
        <p:spPr bwMode="auto">
          <a:xfrm>
            <a:off x="5586413" y="4614863"/>
            <a:ext cx="6238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Rockwell" panose="02060603020205020403" pitchFamily="18" charset="77"/>
                <a:ea typeface="ＭＳ Ｐゴシック" panose="020B0600070205080204" pitchFamily="34" charset="-128"/>
              </a:defRPr>
            </a:lvl1pPr>
            <a:lvl2pPr marL="742950" indent="-285750" eaLnBrk="0" hangingPunct="0">
              <a:defRPr sz="2400">
                <a:solidFill>
                  <a:schemeClr val="tx1"/>
                </a:solidFill>
                <a:latin typeface="Rockwell" panose="02060603020205020403" pitchFamily="18" charset="77"/>
                <a:ea typeface="ＭＳ Ｐゴシック" panose="020B0600070205080204" pitchFamily="34" charset="-128"/>
              </a:defRPr>
            </a:lvl2pPr>
            <a:lvl3pPr marL="1143000" indent="-228600" eaLnBrk="0" hangingPunct="0">
              <a:defRPr sz="2400">
                <a:solidFill>
                  <a:schemeClr val="tx1"/>
                </a:solidFill>
                <a:latin typeface="Rockwell" panose="02060603020205020403" pitchFamily="18" charset="77"/>
                <a:ea typeface="ＭＳ Ｐゴシック" panose="020B0600070205080204" pitchFamily="34" charset="-128"/>
              </a:defRPr>
            </a:lvl3pPr>
            <a:lvl4pPr marL="1600200" indent="-228600" eaLnBrk="0" hangingPunct="0">
              <a:defRPr sz="2400">
                <a:solidFill>
                  <a:schemeClr val="tx1"/>
                </a:solidFill>
                <a:latin typeface="Rockwell" panose="02060603020205020403" pitchFamily="18" charset="77"/>
                <a:ea typeface="ＭＳ Ｐゴシック" panose="020B0600070205080204" pitchFamily="34" charset="-128"/>
              </a:defRPr>
            </a:lvl4pPr>
            <a:lvl5pPr marL="2057400" indent="-228600" eaLnBrk="0" hangingPunct="0">
              <a:defRPr sz="2400">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9pPr>
          </a:lstStyle>
          <a:p>
            <a:pPr eaLnBrk="1" hangingPunct="1"/>
            <a:r>
              <a:rPr lang="fr-CH" altLang="fr-FR" sz="1600">
                <a:latin typeface="Arial" panose="020B0604020202020204" pitchFamily="34" charset="0"/>
              </a:rPr>
              <a:t>Juda</a:t>
            </a:r>
            <a:endParaRPr lang="fr-FR" altLang="fr-FR" sz="1600">
              <a:latin typeface="Arial" panose="020B0604020202020204" pitchFamily="34" charset="0"/>
            </a:endParaRPr>
          </a:p>
        </p:txBody>
      </p:sp>
      <p:sp>
        <p:nvSpPr>
          <p:cNvPr id="115716" name="Text Box 7">
            <a:extLst>
              <a:ext uri="{FF2B5EF4-FFF2-40B4-BE49-F238E27FC236}">
                <a16:creationId xmlns:a16="http://schemas.microsoft.com/office/drawing/2014/main" id="{5297F825-408C-9D48-96E0-B394BCFC7FF3}"/>
              </a:ext>
            </a:extLst>
          </p:cNvPr>
          <p:cNvSpPr txBox="1">
            <a:spLocks noChangeArrowheads="1"/>
          </p:cNvSpPr>
          <p:nvPr/>
        </p:nvSpPr>
        <p:spPr bwMode="auto">
          <a:xfrm>
            <a:off x="5651500" y="4062413"/>
            <a:ext cx="10287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Rockwell" panose="02060603020205020403" pitchFamily="18" charset="77"/>
                <a:ea typeface="ＭＳ Ｐゴシック" panose="020B0600070205080204" pitchFamily="34" charset="-128"/>
              </a:defRPr>
            </a:lvl1pPr>
            <a:lvl2pPr marL="742950" indent="-285750" eaLnBrk="0" hangingPunct="0">
              <a:defRPr sz="2400">
                <a:solidFill>
                  <a:schemeClr val="tx1"/>
                </a:solidFill>
                <a:latin typeface="Rockwell" panose="02060603020205020403" pitchFamily="18" charset="77"/>
                <a:ea typeface="ＭＳ Ｐゴシック" panose="020B0600070205080204" pitchFamily="34" charset="-128"/>
              </a:defRPr>
            </a:lvl2pPr>
            <a:lvl3pPr marL="1143000" indent="-228600" eaLnBrk="0" hangingPunct="0">
              <a:defRPr sz="2400">
                <a:solidFill>
                  <a:schemeClr val="tx1"/>
                </a:solidFill>
                <a:latin typeface="Rockwell" panose="02060603020205020403" pitchFamily="18" charset="77"/>
                <a:ea typeface="ＭＳ Ｐゴシック" panose="020B0600070205080204" pitchFamily="34" charset="-128"/>
              </a:defRPr>
            </a:lvl3pPr>
            <a:lvl4pPr marL="1600200" indent="-228600" eaLnBrk="0" hangingPunct="0">
              <a:defRPr sz="2400">
                <a:solidFill>
                  <a:schemeClr val="tx1"/>
                </a:solidFill>
                <a:latin typeface="Rockwell" panose="02060603020205020403" pitchFamily="18" charset="77"/>
                <a:ea typeface="ＭＳ Ｐゴシック" panose="020B0600070205080204" pitchFamily="34" charset="-128"/>
              </a:defRPr>
            </a:lvl4pPr>
            <a:lvl5pPr marL="2057400" indent="-228600" eaLnBrk="0" hangingPunct="0">
              <a:defRPr sz="2400">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9pPr>
          </a:lstStyle>
          <a:p>
            <a:pPr eaLnBrk="1" hangingPunct="1"/>
            <a:r>
              <a:rPr lang="fr-CH" altLang="fr-FR" sz="1600">
                <a:latin typeface="Arial" panose="020B0604020202020204" pitchFamily="34" charset="0"/>
              </a:rPr>
              <a:t>Benjamin</a:t>
            </a:r>
            <a:endParaRPr lang="fr-FR" altLang="fr-FR" sz="1600">
              <a:latin typeface="Arial" panose="020B0604020202020204" pitchFamily="34" charset="0"/>
            </a:endParaRPr>
          </a:p>
        </p:txBody>
      </p:sp>
      <p:sp>
        <p:nvSpPr>
          <p:cNvPr id="115717" name="Text Box 8">
            <a:extLst>
              <a:ext uri="{FF2B5EF4-FFF2-40B4-BE49-F238E27FC236}">
                <a16:creationId xmlns:a16="http://schemas.microsoft.com/office/drawing/2014/main" id="{A99ED48B-272A-D946-B628-F287DA6D4D96}"/>
              </a:ext>
            </a:extLst>
          </p:cNvPr>
          <p:cNvSpPr txBox="1">
            <a:spLocks noChangeArrowheads="1"/>
          </p:cNvSpPr>
          <p:nvPr/>
        </p:nvSpPr>
        <p:spPr bwMode="auto">
          <a:xfrm>
            <a:off x="5651500" y="3773488"/>
            <a:ext cx="939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Rockwell" panose="02060603020205020403" pitchFamily="18" charset="77"/>
                <a:ea typeface="ＭＳ Ｐゴシック" panose="020B0600070205080204" pitchFamily="34" charset="-128"/>
              </a:defRPr>
            </a:lvl1pPr>
            <a:lvl2pPr marL="742950" indent="-285750" eaLnBrk="0" hangingPunct="0">
              <a:defRPr sz="2400">
                <a:solidFill>
                  <a:schemeClr val="tx1"/>
                </a:solidFill>
                <a:latin typeface="Rockwell" panose="02060603020205020403" pitchFamily="18" charset="77"/>
                <a:ea typeface="ＭＳ Ｐゴシック" panose="020B0600070205080204" pitchFamily="34" charset="-128"/>
              </a:defRPr>
            </a:lvl2pPr>
            <a:lvl3pPr marL="1143000" indent="-228600" eaLnBrk="0" hangingPunct="0">
              <a:defRPr sz="2400">
                <a:solidFill>
                  <a:schemeClr val="tx1"/>
                </a:solidFill>
                <a:latin typeface="Rockwell" panose="02060603020205020403" pitchFamily="18" charset="77"/>
                <a:ea typeface="ＭＳ Ｐゴシック" panose="020B0600070205080204" pitchFamily="34" charset="-128"/>
              </a:defRPr>
            </a:lvl3pPr>
            <a:lvl4pPr marL="1600200" indent="-228600" eaLnBrk="0" hangingPunct="0">
              <a:defRPr sz="2400">
                <a:solidFill>
                  <a:schemeClr val="tx1"/>
                </a:solidFill>
                <a:latin typeface="Rockwell" panose="02060603020205020403" pitchFamily="18" charset="77"/>
                <a:ea typeface="ＭＳ Ｐゴシック" panose="020B0600070205080204" pitchFamily="34" charset="-128"/>
              </a:defRPr>
            </a:lvl4pPr>
            <a:lvl5pPr marL="2057400" indent="-228600" eaLnBrk="0" hangingPunct="0">
              <a:defRPr sz="2400">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9pPr>
          </a:lstStyle>
          <a:p>
            <a:pPr eaLnBrk="1" hangingPunct="1"/>
            <a:r>
              <a:rPr lang="fr-CH" altLang="fr-FR" sz="1600">
                <a:latin typeface="Arial" panose="020B0604020202020204" pitchFamily="34" charset="0"/>
              </a:rPr>
              <a:t>Ephraim</a:t>
            </a:r>
            <a:endParaRPr lang="fr-FR" altLang="fr-FR" sz="1600">
              <a:latin typeface="Arial" panose="020B0604020202020204" pitchFamily="34" charset="0"/>
            </a:endParaRPr>
          </a:p>
        </p:txBody>
      </p:sp>
      <p:sp>
        <p:nvSpPr>
          <p:cNvPr id="115718" name="Text Box 9">
            <a:extLst>
              <a:ext uri="{FF2B5EF4-FFF2-40B4-BE49-F238E27FC236}">
                <a16:creationId xmlns:a16="http://schemas.microsoft.com/office/drawing/2014/main" id="{1283F657-B526-324E-A3A8-422872E34DA1}"/>
              </a:ext>
            </a:extLst>
          </p:cNvPr>
          <p:cNvSpPr txBox="1">
            <a:spLocks noChangeArrowheads="1"/>
          </p:cNvSpPr>
          <p:nvPr/>
        </p:nvSpPr>
        <p:spPr bwMode="auto">
          <a:xfrm>
            <a:off x="5534025" y="3198813"/>
            <a:ext cx="10080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Rockwell" panose="02060603020205020403" pitchFamily="18" charset="77"/>
                <a:ea typeface="ＭＳ Ｐゴシック" panose="020B0600070205080204" pitchFamily="34" charset="-128"/>
              </a:defRPr>
            </a:lvl1pPr>
            <a:lvl2pPr marL="742950" indent="-285750" eaLnBrk="0" hangingPunct="0">
              <a:defRPr sz="2400">
                <a:solidFill>
                  <a:schemeClr val="tx1"/>
                </a:solidFill>
                <a:latin typeface="Rockwell" panose="02060603020205020403" pitchFamily="18" charset="77"/>
                <a:ea typeface="ＭＳ Ｐゴシック" panose="020B0600070205080204" pitchFamily="34" charset="-128"/>
              </a:defRPr>
            </a:lvl2pPr>
            <a:lvl3pPr marL="1143000" indent="-228600" eaLnBrk="0" hangingPunct="0">
              <a:defRPr sz="2400">
                <a:solidFill>
                  <a:schemeClr val="tx1"/>
                </a:solidFill>
                <a:latin typeface="Rockwell" panose="02060603020205020403" pitchFamily="18" charset="77"/>
                <a:ea typeface="ＭＳ Ｐゴシック" panose="020B0600070205080204" pitchFamily="34" charset="-128"/>
              </a:defRPr>
            </a:lvl3pPr>
            <a:lvl4pPr marL="1600200" indent="-228600" eaLnBrk="0" hangingPunct="0">
              <a:defRPr sz="2400">
                <a:solidFill>
                  <a:schemeClr val="tx1"/>
                </a:solidFill>
                <a:latin typeface="Rockwell" panose="02060603020205020403" pitchFamily="18" charset="77"/>
                <a:ea typeface="ＭＳ Ｐゴシック" panose="020B0600070205080204" pitchFamily="34" charset="-128"/>
              </a:defRPr>
            </a:lvl4pPr>
            <a:lvl5pPr marL="2057400" indent="-228600" eaLnBrk="0" hangingPunct="0">
              <a:defRPr sz="2400">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9pPr>
          </a:lstStyle>
          <a:p>
            <a:pPr eaLnBrk="1" hangingPunct="1"/>
            <a:r>
              <a:rPr lang="fr-CH" altLang="fr-FR" sz="1600">
                <a:latin typeface="Arial" panose="020B0604020202020204" pitchFamily="34" charset="0"/>
              </a:rPr>
              <a:t>Manassé</a:t>
            </a:r>
            <a:endParaRPr lang="fr-FR" altLang="fr-FR" sz="1600">
              <a:latin typeface="Arial" panose="020B0604020202020204" pitchFamily="34" charset="0"/>
            </a:endParaRPr>
          </a:p>
        </p:txBody>
      </p:sp>
      <p:sp>
        <p:nvSpPr>
          <p:cNvPr id="115719" name="Text Box 10">
            <a:extLst>
              <a:ext uri="{FF2B5EF4-FFF2-40B4-BE49-F238E27FC236}">
                <a16:creationId xmlns:a16="http://schemas.microsoft.com/office/drawing/2014/main" id="{3E7385CB-2B3F-F543-AA9D-148388F84B0D}"/>
              </a:ext>
            </a:extLst>
          </p:cNvPr>
          <p:cNvSpPr txBox="1">
            <a:spLocks noChangeArrowheads="1"/>
          </p:cNvSpPr>
          <p:nvPr/>
        </p:nvSpPr>
        <p:spPr bwMode="auto">
          <a:xfrm>
            <a:off x="6680200" y="3436938"/>
            <a:ext cx="5683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Rockwell" panose="02060603020205020403" pitchFamily="18" charset="77"/>
                <a:ea typeface="ＭＳ Ｐゴシック" panose="020B0600070205080204" pitchFamily="34" charset="-128"/>
              </a:defRPr>
            </a:lvl1pPr>
            <a:lvl2pPr marL="742950" indent="-285750" eaLnBrk="0" hangingPunct="0">
              <a:defRPr sz="2400">
                <a:solidFill>
                  <a:schemeClr val="tx1"/>
                </a:solidFill>
                <a:latin typeface="Rockwell" panose="02060603020205020403" pitchFamily="18" charset="77"/>
                <a:ea typeface="ＭＳ Ｐゴシック" panose="020B0600070205080204" pitchFamily="34" charset="-128"/>
              </a:defRPr>
            </a:lvl2pPr>
            <a:lvl3pPr marL="1143000" indent="-228600" eaLnBrk="0" hangingPunct="0">
              <a:defRPr sz="2400">
                <a:solidFill>
                  <a:schemeClr val="tx1"/>
                </a:solidFill>
                <a:latin typeface="Rockwell" panose="02060603020205020403" pitchFamily="18" charset="77"/>
                <a:ea typeface="ＭＳ Ｐゴシック" panose="020B0600070205080204" pitchFamily="34" charset="-128"/>
              </a:defRPr>
            </a:lvl3pPr>
            <a:lvl4pPr marL="1600200" indent="-228600" eaLnBrk="0" hangingPunct="0">
              <a:defRPr sz="2400">
                <a:solidFill>
                  <a:schemeClr val="tx1"/>
                </a:solidFill>
                <a:latin typeface="Rockwell" panose="02060603020205020403" pitchFamily="18" charset="77"/>
                <a:ea typeface="ＭＳ Ｐゴシック" panose="020B0600070205080204" pitchFamily="34" charset="-128"/>
              </a:defRPr>
            </a:lvl4pPr>
            <a:lvl5pPr marL="2057400" indent="-228600" eaLnBrk="0" hangingPunct="0">
              <a:defRPr sz="2400">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9pPr>
          </a:lstStyle>
          <a:p>
            <a:pPr eaLnBrk="1" hangingPunct="1"/>
            <a:r>
              <a:rPr lang="fr-CH" altLang="fr-FR" sz="1600">
                <a:latin typeface="Arial" panose="020B0604020202020204" pitchFamily="34" charset="0"/>
              </a:rPr>
              <a:t>Gad</a:t>
            </a:r>
            <a:endParaRPr lang="fr-FR" altLang="fr-FR" sz="1600">
              <a:latin typeface="Arial" panose="020B0604020202020204" pitchFamily="34" charset="0"/>
            </a:endParaRPr>
          </a:p>
        </p:txBody>
      </p:sp>
      <p:sp>
        <p:nvSpPr>
          <p:cNvPr id="115720" name="Text Box 11">
            <a:extLst>
              <a:ext uri="{FF2B5EF4-FFF2-40B4-BE49-F238E27FC236}">
                <a16:creationId xmlns:a16="http://schemas.microsoft.com/office/drawing/2014/main" id="{0CB30621-270B-3A47-A6E7-9CE3283B8584}"/>
              </a:ext>
            </a:extLst>
          </p:cNvPr>
          <p:cNvSpPr txBox="1">
            <a:spLocks noChangeArrowheads="1"/>
          </p:cNvSpPr>
          <p:nvPr/>
        </p:nvSpPr>
        <p:spPr bwMode="auto">
          <a:xfrm>
            <a:off x="6591300" y="4446588"/>
            <a:ext cx="7810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Rockwell" panose="02060603020205020403" pitchFamily="18" charset="77"/>
                <a:ea typeface="ＭＳ Ｐゴシック" panose="020B0600070205080204" pitchFamily="34" charset="-128"/>
              </a:defRPr>
            </a:lvl1pPr>
            <a:lvl2pPr marL="742950" indent="-285750" eaLnBrk="0" hangingPunct="0">
              <a:defRPr sz="2400">
                <a:solidFill>
                  <a:schemeClr val="tx1"/>
                </a:solidFill>
                <a:latin typeface="Rockwell" panose="02060603020205020403" pitchFamily="18" charset="77"/>
                <a:ea typeface="ＭＳ Ｐゴシック" panose="020B0600070205080204" pitchFamily="34" charset="-128"/>
              </a:defRPr>
            </a:lvl2pPr>
            <a:lvl3pPr marL="1143000" indent="-228600" eaLnBrk="0" hangingPunct="0">
              <a:defRPr sz="2400">
                <a:solidFill>
                  <a:schemeClr val="tx1"/>
                </a:solidFill>
                <a:latin typeface="Rockwell" panose="02060603020205020403" pitchFamily="18" charset="77"/>
                <a:ea typeface="ＭＳ Ｐゴシック" panose="020B0600070205080204" pitchFamily="34" charset="-128"/>
              </a:defRPr>
            </a:lvl3pPr>
            <a:lvl4pPr marL="1600200" indent="-228600" eaLnBrk="0" hangingPunct="0">
              <a:defRPr sz="2400">
                <a:solidFill>
                  <a:schemeClr val="tx1"/>
                </a:solidFill>
                <a:latin typeface="Rockwell" panose="02060603020205020403" pitchFamily="18" charset="77"/>
                <a:ea typeface="ＭＳ Ｐゴシック" panose="020B0600070205080204" pitchFamily="34" charset="-128"/>
              </a:defRPr>
            </a:lvl4pPr>
            <a:lvl5pPr marL="2057400" indent="-228600" eaLnBrk="0" hangingPunct="0">
              <a:defRPr sz="2400">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9pPr>
          </a:lstStyle>
          <a:p>
            <a:pPr eaLnBrk="1" hangingPunct="1"/>
            <a:r>
              <a:rPr lang="fr-CH" altLang="fr-FR" sz="1600">
                <a:latin typeface="Arial" panose="020B0604020202020204" pitchFamily="34" charset="0"/>
              </a:rPr>
              <a:t>Ruben</a:t>
            </a:r>
            <a:endParaRPr lang="fr-FR" altLang="fr-FR" sz="1600">
              <a:latin typeface="Arial" panose="020B0604020202020204" pitchFamily="34" charset="0"/>
            </a:endParaRPr>
          </a:p>
        </p:txBody>
      </p:sp>
      <p:sp>
        <p:nvSpPr>
          <p:cNvPr id="115721" name="Text Box 12">
            <a:extLst>
              <a:ext uri="{FF2B5EF4-FFF2-40B4-BE49-F238E27FC236}">
                <a16:creationId xmlns:a16="http://schemas.microsoft.com/office/drawing/2014/main" id="{0B7D3F29-AD4F-894C-A2D0-DE4EB843AE78}"/>
              </a:ext>
            </a:extLst>
          </p:cNvPr>
          <p:cNvSpPr txBox="1">
            <a:spLocks noChangeArrowheads="1"/>
          </p:cNvSpPr>
          <p:nvPr/>
        </p:nvSpPr>
        <p:spPr bwMode="auto">
          <a:xfrm>
            <a:off x="6038850" y="2862263"/>
            <a:ext cx="8842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Rockwell" panose="02060603020205020403" pitchFamily="18" charset="77"/>
                <a:ea typeface="ＭＳ Ｐゴシック" panose="020B0600070205080204" pitchFamily="34" charset="-128"/>
              </a:defRPr>
            </a:lvl1pPr>
            <a:lvl2pPr marL="742950" indent="-285750" eaLnBrk="0" hangingPunct="0">
              <a:defRPr sz="2400">
                <a:solidFill>
                  <a:schemeClr val="tx1"/>
                </a:solidFill>
                <a:latin typeface="Rockwell" panose="02060603020205020403" pitchFamily="18" charset="77"/>
                <a:ea typeface="ＭＳ Ｐゴシック" panose="020B0600070205080204" pitchFamily="34" charset="-128"/>
              </a:defRPr>
            </a:lvl2pPr>
            <a:lvl3pPr marL="1143000" indent="-228600" eaLnBrk="0" hangingPunct="0">
              <a:defRPr sz="2400">
                <a:solidFill>
                  <a:schemeClr val="tx1"/>
                </a:solidFill>
                <a:latin typeface="Rockwell" panose="02060603020205020403" pitchFamily="18" charset="77"/>
                <a:ea typeface="ＭＳ Ｐゴシック" panose="020B0600070205080204" pitchFamily="34" charset="-128"/>
              </a:defRPr>
            </a:lvl3pPr>
            <a:lvl4pPr marL="1600200" indent="-228600" eaLnBrk="0" hangingPunct="0">
              <a:defRPr sz="2400">
                <a:solidFill>
                  <a:schemeClr val="tx1"/>
                </a:solidFill>
                <a:latin typeface="Rockwell" panose="02060603020205020403" pitchFamily="18" charset="77"/>
                <a:ea typeface="ＭＳ Ｐゴシック" panose="020B0600070205080204" pitchFamily="34" charset="-128"/>
              </a:defRPr>
            </a:lvl4pPr>
            <a:lvl5pPr marL="2057400" indent="-228600" eaLnBrk="0" hangingPunct="0">
              <a:defRPr sz="2400">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9pPr>
          </a:lstStyle>
          <a:p>
            <a:pPr eaLnBrk="1" hangingPunct="1"/>
            <a:r>
              <a:rPr lang="fr-CH" altLang="fr-FR" sz="1600" b="1">
                <a:latin typeface="Arial" panose="020B0604020202020204" pitchFamily="34" charset="0"/>
              </a:rPr>
              <a:t>Issacar</a:t>
            </a:r>
            <a:endParaRPr lang="fr-FR" altLang="fr-FR" sz="1600" b="1">
              <a:latin typeface="Arial" panose="020B0604020202020204" pitchFamily="34" charset="0"/>
            </a:endParaRPr>
          </a:p>
        </p:txBody>
      </p:sp>
      <p:sp>
        <p:nvSpPr>
          <p:cNvPr id="115722" name="Text Box 13">
            <a:extLst>
              <a:ext uri="{FF2B5EF4-FFF2-40B4-BE49-F238E27FC236}">
                <a16:creationId xmlns:a16="http://schemas.microsoft.com/office/drawing/2014/main" id="{A6E35374-5092-374D-9ECE-391F5A737CE9}"/>
              </a:ext>
            </a:extLst>
          </p:cNvPr>
          <p:cNvSpPr txBox="1">
            <a:spLocks noChangeArrowheads="1"/>
          </p:cNvSpPr>
          <p:nvPr/>
        </p:nvSpPr>
        <p:spPr bwMode="auto">
          <a:xfrm>
            <a:off x="5737225" y="1782763"/>
            <a:ext cx="635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Rockwell" panose="02060603020205020403" pitchFamily="18" charset="77"/>
                <a:ea typeface="ＭＳ Ｐゴシック" panose="020B0600070205080204" pitchFamily="34" charset="-128"/>
              </a:defRPr>
            </a:lvl1pPr>
            <a:lvl2pPr marL="742950" indent="-285750" eaLnBrk="0" hangingPunct="0">
              <a:defRPr sz="2400">
                <a:solidFill>
                  <a:schemeClr val="tx1"/>
                </a:solidFill>
                <a:latin typeface="Rockwell" panose="02060603020205020403" pitchFamily="18" charset="77"/>
                <a:ea typeface="ＭＳ Ｐゴシック" panose="020B0600070205080204" pitchFamily="34" charset="-128"/>
              </a:defRPr>
            </a:lvl2pPr>
            <a:lvl3pPr marL="1143000" indent="-228600" eaLnBrk="0" hangingPunct="0">
              <a:defRPr sz="2400">
                <a:solidFill>
                  <a:schemeClr val="tx1"/>
                </a:solidFill>
                <a:latin typeface="Rockwell" panose="02060603020205020403" pitchFamily="18" charset="77"/>
                <a:ea typeface="ＭＳ Ｐゴシック" panose="020B0600070205080204" pitchFamily="34" charset="-128"/>
              </a:defRPr>
            </a:lvl3pPr>
            <a:lvl4pPr marL="1600200" indent="-228600" eaLnBrk="0" hangingPunct="0">
              <a:defRPr sz="2400">
                <a:solidFill>
                  <a:schemeClr val="tx1"/>
                </a:solidFill>
                <a:latin typeface="Rockwell" panose="02060603020205020403" pitchFamily="18" charset="77"/>
                <a:ea typeface="ＭＳ Ｐゴシック" panose="020B0600070205080204" pitchFamily="34" charset="-128"/>
              </a:defRPr>
            </a:lvl4pPr>
            <a:lvl5pPr marL="2057400" indent="-228600" eaLnBrk="0" hangingPunct="0">
              <a:defRPr sz="2400">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9pPr>
          </a:lstStyle>
          <a:p>
            <a:pPr eaLnBrk="1" hangingPunct="1"/>
            <a:r>
              <a:rPr lang="fr-CH" altLang="fr-FR" sz="1600" b="1">
                <a:latin typeface="Arial" panose="020B0604020202020204" pitchFamily="34" charset="0"/>
              </a:rPr>
              <a:t>Aser</a:t>
            </a:r>
            <a:endParaRPr lang="fr-FR" altLang="fr-FR" sz="1600" b="1">
              <a:latin typeface="Arial" panose="020B0604020202020204" pitchFamily="34" charset="0"/>
            </a:endParaRPr>
          </a:p>
        </p:txBody>
      </p:sp>
      <p:sp>
        <p:nvSpPr>
          <p:cNvPr id="115723" name="Text Box 14">
            <a:extLst>
              <a:ext uri="{FF2B5EF4-FFF2-40B4-BE49-F238E27FC236}">
                <a16:creationId xmlns:a16="http://schemas.microsoft.com/office/drawing/2014/main" id="{79E88097-E49C-E144-BE18-4060AEBEDB65}"/>
              </a:ext>
            </a:extLst>
          </p:cNvPr>
          <p:cNvSpPr txBox="1">
            <a:spLocks noChangeArrowheads="1"/>
          </p:cNvSpPr>
          <p:nvPr/>
        </p:nvSpPr>
        <p:spPr bwMode="auto">
          <a:xfrm>
            <a:off x="6038850" y="2119313"/>
            <a:ext cx="9858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Rockwell" panose="02060603020205020403" pitchFamily="18" charset="77"/>
                <a:ea typeface="ＭＳ Ｐゴシック" panose="020B0600070205080204" pitchFamily="34" charset="-128"/>
              </a:defRPr>
            </a:lvl1pPr>
            <a:lvl2pPr marL="742950" indent="-285750" eaLnBrk="0" hangingPunct="0">
              <a:defRPr sz="2400">
                <a:solidFill>
                  <a:schemeClr val="tx1"/>
                </a:solidFill>
                <a:latin typeface="Rockwell" panose="02060603020205020403" pitchFamily="18" charset="77"/>
                <a:ea typeface="ＭＳ Ｐゴシック" panose="020B0600070205080204" pitchFamily="34" charset="-128"/>
              </a:defRPr>
            </a:lvl2pPr>
            <a:lvl3pPr marL="1143000" indent="-228600" eaLnBrk="0" hangingPunct="0">
              <a:defRPr sz="2400">
                <a:solidFill>
                  <a:schemeClr val="tx1"/>
                </a:solidFill>
                <a:latin typeface="Rockwell" panose="02060603020205020403" pitchFamily="18" charset="77"/>
                <a:ea typeface="ＭＳ Ｐゴシック" panose="020B0600070205080204" pitchFamily="34" charset="-128"/>
              </a:defRPr>
            </a:lvl3pPr>
            <a:lvl4pPr marL="1600200" indent="-228600" eaLnBrk="0" hangingPunct="0">
              <a:defRPr sz="2400">
                <a:solidFill>
                  <a:schemeClr val="tx1"/>
                </a:solidFill>
                <a:latin typeface="Rockwell" panose="02060603020205020403" pitchFamily="18" charset="77"/>
                <a:ea typeface="ＭＳ Ｐゴシック" panose="020B0600070205080204" pitchFamily="34" charset="-128"/>
              </a:defRPr>
            </a:lvl4pPr>
            <a:lvl5pPr marL="2057400" indent="-228600" eaLnBrk="0" hangingPunct="0">
              <a:defRPr sz="2400">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9pPr>
          </a:lstStyle>
          <a:p>
            <a:pPr eaLnBrk="1" hangingPunct="1"/>
            <a:r>
              <a:rPr lang="fr-CH" altLang="fr-FR" sz="1600" b="1">
                <a:latin typeface="Arial" panose="020B0604020202020204" pitchFamily="34" charset="0"/>
              </a:rPr>
              <a:t>Nephtali</a:t>
            </a:r>
            <a:endParaRPr lang="fr-FR" altLang="fr-FR" sz="1600" b="1">
              <a:latin typeface="Arial" panose="020B0604020202020204" pitchFamily="34" charset="0"/>
            </a:endParaRPr>
          </a:p>
        </p:txBody>
      </p:sp>
      <p:sp>
        <p:nvSpPr>
          <p:cNvPr id="115724" name="Text Box 15">
            <a:extLst>
              <a:ext uri="{FF2B5EF4-FFF2-40B4-BE49-F238E27FC236}">
                <a16:creationId xmlns:a16="http://schemas.microsoft.com/office/drawing/2014/main" id="{394F08C5-229E-1248-A141-D14C9AD651EF}"/>
              </a:ext>
            </a:extLst>
          </p:cNvPr>
          <p:cNvSpPr txBox="1">
            <a:spLocks noChangeArrowheads="1"/>
          </p:cNvSpPr>
          <p:nvPr/>
        </p:nvSpPr>
        <p:spPr bwMode="auto">
          <a:xfrm>
            <a:off x="5837238" y="2525713"/>
            <a:ext cx="9731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Rockwell" panose="02060603020205020403" pitchFamily="18" charset="77"/>
                <a:ea typeface="ＭＳ Ｐゴシック" panose="020B0600070205080204" pitchFamily="34" charset="-128"/>
              </a:defRPr>
            </a:lvl1pPr>
            <a:lvl2pPr marL="742950" indent="-285750" eaLnBrk="0" hangingPunct="0">
              <a:defRPr sz="2400">
                <a:solidFill>
                  <a:schemeClr val="tx1"/>
                </a:solidFill>
                <a:latin typeface="Rockwell" panose="02060603020205020403" pitchFamily="18" charset="77"/>
                <a:ea typeface="ＭＳ Ｐゴシック" panose="020B0600070205080204" pitchFamily="34" charset="-128"/>
              </a:defRPr>
            </a:lvl2pPr>
            <a:lvl3pPr marL="1143000" indent="-228600" eaLnBrk="0" hangingPunct="0">
              <a:defRPr sz="2400">
                <a:solidFill>
                  <a:schemeClr val="tx1"/>
                </a:solidFill>
                <a:latin typeface="Rockwell" panose="02060603020205020403" pitchFamily="18" charset="77"/>
                <a:ea typeface="ＭＳ Ｐゴシック" panose="020B0600070205080204" pitchFamily="34" charset="-128"/>
              </a:defRPr>
            </a:lvl3pPr>
            <a:lvl4pPr marL="1600200" indent="-228600" eaLnBrk="0" hangingPunct="0">
              <a:defRPr sz="2400">
                <a:solidFill>
                  <a:schemeClr val="tx1"/>
                </a:solidFill>
                <a:latin typeface="Rockwell" panose="02060603020205020403" pitchFamily="18" charset="77"/>
                <a:ea typeface="ＭＳ Ｐゴシック" panose="020B0600070205080204" pitchFamily="34" charset="-128"/>
              </a:defRPr>
            </a:lvl4pPr>
            <a:lvl5pPr marL="2057400" indent="-228600" eaLnBrk="0" hangingPunct="0">
              <a:defRPr sz="2400">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9pPr>
          </a:lstStyle>
          <a:p>
            <a:pPr eaLnBrk="1" hangingPunct="1"/>
            <a:r>
              <a:rPr lang="fr-CH" altLang="fr-FR" sz="1600" b="1">
                <a:latin typeface="Arial" panose="020B0604020202020204" pitchFamily="34" charset="0"/>
              </a:rPr>
              <a:t>Zabulon</a:t>
            </a:r>
            <a:endParaRPr lang="fr-FR" altLang="fr-FR" sz="1600" b="1">
              <a:latin typeface="Arial" panose="020B0604020202020204" pitchFamily="34" charset="0"/>
            </a:endParaRPr>
          </a:p>
        </p:txBody>
      </p:sp>
      <p:sp>
        <p:nvSpPr>
          <p:cNvPr id="115725" name="Text Box 16">
            <a:extLst>
              <a:ext uri="{FF2B5EF4-FFF2-40B4-BE49-F238E27FC236}">
                <a16:creationId xmlns:a16="http://schemas.microsoft.com/office/drawing/2014/main" id="{FDEE1BEB-9B67-E34B-B1E7-6383E501BA37}"/>
              </a:ext>
            </a:extLst>
          </p:cNvPr>
          <p:cNvSpPr txBox="1">
            <a:spLocks noChangeArrowheads="1"/>
          </p:cNvSpPr>
          <p:nvPr/>
        </p:nvSpPr>
        <p:spPr bwMode="auto">
          <a:xfrm>
            <a:off x="6892925" y="1951038"/>
            <a:ext cx="10080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Rockwell" panose="02060603020205020403" pitchFamily="18" charset="77"/>
                <a:ea typeface="ＭＳ Ｐゴシック" panose="020B0600070205080204" pitchFamily="34" charset="-128"/>
              </a:defRPr>
            </a:lvl1pPr>
            <a:lvl2pPr marL="742950" indent="-285750" eaLnBrk="0" hangingPunct="0">
              <a:defRPr sz="2400">
                <a:solidFill>
                  <a:schemeClr val="tx1"/>
                </a:solidFill>
                <a:latin typeface="Rockwell" panose="02060603020205020403" pitchFamily="18" charset="77"/>
                <a:ea typeface="ＭＳ Ｐゴシック" panose="020B0600070205080204" pitchFamily="34" charset="-128"/>
              </a:defRPr>
            </a:lvl2pPr>
            <a:lvl3pPr marL="1143000" indent="-228600" eaLnBrk="0" hangingPunct="0">
              <a:defRPr sz="2400">
                <a:solidFill>
                  <a:schemeClr val="tx1"/>
                </a:solidFill>
                <a:latin typeface="Rockwell" panose="02060603020205020403" pitchFamily="18" charset="77"/>
                <a:ea typeface="ＭＳ Ｐゴシック" panose="020B0600070205080204" pitchFamily="34" charset="-128"/>
              </a:defRPr>
            </a:lvl3pPr>
            <a:lvl4pPr marL="1600200" indent="-228600" eaLnBrk="0" hangingPunct="0">
              <a:defRPr sz="2400">
                <a:solidFill>
                  <a:schemeClr val="tx1"/>
                </a:solidFill>
                <a:latin typeface="Rockwell" panose="02060603020205020403" pitchFamily="18" charset="77"/>
                <a:ea typeface="ＭＳ Ｐゴシック" panose="020B0600070205080204" pitchFamily="34" charset="-128"/>
              </a:defRPr>
            </a:lvl4pPr>
            <a:lvl5pPr marL="2057400" indent="-228600" eaLnBrk="0" hangingPunct="0">
              <a:defRPr sz="2400">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9pPr>
          </a:lstStyle>
          <a:p>
            <a:pPr eaLnBrk="1" hangingPunct="1"/>
            <a:r>
              <a:rPr lang="fr-CH" altLang="fr-FR" sz="1600">
                <a:latin typeface="Arial" panose="020B0604020202020204" pitchFamily="34" charset="0"/>
              </a:rPr>
              <a:t>Manassé</a:t>
            </a:r>
            <a:endParaRPr lang="fr-FR" altLang="fr-FR" sz="1600">
              <a:latin typeface="Arial" panose="020B0604020202020204" pitchFamily="34" charset="0"/>
            </a:endParaRPr>
          </a:p>
        </p:txBody>
      </p:sp>
      <p:sp>
        <p:nvSpPr>
          <p:cNvPr id="115726" name="Text Box 17">
            <a:extLst>
              <a:ext uri="{FF2B5EF4-FFF2-40B4-BE49-F238E27FC236}">
                <a16:creationId xmlns:a16="http://schemas.microsoft.com/office/drawing/2014/main" id="{E4CDD720-9E17-4741-8275-1141CE7CBE0F}"/>
              </a:ext>
            </a:extLst>
          </p:cNvPr>
          <p:cNvSpPr txBox="1">
            <a:spLocks noChangeArrowheads="1"/>
          </p:cNvSpPr>
          <p:nvPr/>
        </p:nvSpPr>
        <p:spPr bwMode="auto">
          <a:xfrm>
            <a:off x="5097463" y="5021263"/>
            <a:ext cx="8715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Rockwell" panose="02060603020205020403" pitchFamily="18" charset="77"/>
                <a:ea typeface="ＭＳ Ｐゴシック" panose="020B0600070205080204" pitchFamily="34" charset="-128"/>
              </a:defRPr>
            </a:lvl1pPr>
            <a:lvl2pPr marL="742950" indent="-285750" eaLnBrk="0" hangingPunct="0">
              <a:defRPr sz="2400">
                <a:solidFill>
                  <a:schemeClr val="tx1"/>
                </a:solidFill>
                <a:latin typeface="Rockwell" panose="02060603020205020403" pitchFamily="18" charset="77"/>
                <a:ea typeface="ＭＳ Ｐゴシック" panose="020B0600070205080204" pitchFamily="34" charset="-128"/>
              </a:defRPr>
            </a:lvl2pPr>
            <a:lvl3pPr marL="1143000" indent="-228600" eaLnBrk="0" hangingPunct="0">
              <a:defRPr sz="2400">
                <a:solidFill>
                  <a:schemeClr val="tx1"/>
                </a:solidFill>
                <a:latin typeface="Rockwell" panose="02060603020205020403" pitchFamily="18" charset="77"/>
                <a:ea typeface="ＭＳ Ｐゴシック" panose="020B0600070205080204" pitchFamily="34" charset="-128"/>
              </a:defRPr>
            </a:lvl3pPr>
            <a:lvl4pPr marL="1600200" indent="-228600" eaLnBrk="0" hangingPunct="0">
              <a:defRPr sz="2400">
                <a:solidFill>
                  <a:schemeClr val="tx1"/>
                </a:solidFill>
                <a:latin typeface="Rockwell" panose="02060603020205020403" pitchFamily="18" charset="77"/>
                <a:ea typeface="ＭＳ Ｐゴシック" panose="020B0600070205080204" pitchFamily="34" charset="-128"/>
              </a:defRPr>
            </a:lvl4pPr>
            <a:lvl5pPr marL="2057400" indent="-228600" eaLnBrk="0" hangingPunct="0">
              <a:defRPr sz="2400">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9pPr>
          </a:lstStyle>
          <a:p>
            <a:pPr eaLnBrk="1" hangingPunct="1"/>
            <a:r>
              <a:rPr lang="fr-CH" altLang="fr-FR" sz="1600">
                <a:latin typeface="Arial" panose="020B0604020202020204" pitchFamily="34" charset="0"/>
              </a:rPr>
              <a:t>Siméon</a:t>
            </a:r>
            <a:endParaRPr lang="fr-FR" altLang="fr-FR" sz="1600">
              <a:latin typeface="Arial" panose="020B0604020202020204" pitchFamily="34" charset="0"/>
            </a:endParaRPr>
          </a:p>
        </p:txBody>
      </p:sp>
      <p:sp>
        <p:nvSpPr>
          <p:cNvPr id="115727" name="Text Box 18">
            <a:extLst>
              <a:ext uri="{FF2B5EF4-FFF2-40B4-BE49-F238E27FC236}">
                <a16:creationId xmlns:a16="http://schemas.microsoft.com/office/drawing/2014/main" id="{5F738CF9-E1C7-E64D-8304-AE4A05D2BB0A}"/>
              </a:ext>
            </a:extLst>
          </p:cNvPr>
          <p:cNvSpPr txBox="1">
            <a:spLocks noChangeArrowheads="1"/>
          </p:cNvSpPr>
          <p:nvPr/>
        </p:nvSpPr>
        <p:spPr bwMode="auto">
          <a:xfrm>
            <a:off x="5176838" y="3894138"/>
            <a:ext cx="6270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panose="02060603020205020403" pitchFamily="18" charset="77"/>
                <a:ea typeface="ＭＳ Ｐゴシック" panose="020B0600070205080204" pitchFamily="34" charset="-128"/>
              </a:defRPr>
            </a:lvl1pPr>
            <a:lvl2pPr marL="742950" indent="-285750" eaLnBrk="0" hangingPunct="0">
              <a:defRPr sz="2400">
                <a:solidFill>
                  <a:schemeClr val="tx1"/>
                </a:solidFill>
                <a:latin typeface="Rockwell" panose="02060603020205020403" pitchFamily="18" charset="77"/>
                <a:ea typeface="ＭＳ Ｐゴシック" panose="020B0600070205080204" pitchFamily="34" charset="-128"/>
              </a:defRPr>
            </a:lvl2pPr>
            <a:lvl3pPr marL="1143000" indent="-228600" eaLnBrk="0" hangingPunct="0">
              <a:defRPr sz="2400">
                <a:solidFill>
                  <a:schemeClr val="tx1"/>
                </a:solidFill>
                <a:latin typeface="Rockwell" panose="02060603020205020403" pitchFamily="18" charset="77"/>
                <a:ea typeface="ＭＳ Ｐゴシック" panose="020B0600070205080204" pitchFamily="34" charset="-128"/>
              </a:defRPr>
            </a:lvl3pPr>
            <a:lvl4pPr marL="1600200" indent="-228600" eaLnBrk="0" hangingPunct="0">
              <a:defRPr sz="2400">
                <a:solidFill>
                  <a:schemeClr val="tx1"/>
                </a:solidFill>
                <a:latin typeface="Rockwell" panose="02060603020205020403" pitchFamily="18" charset="77"/>
                <a:ea typeface="ＭＳ Ｐゴシック" panose="020B0600070205080204" pitchFamily="34" charset="-128"/>
              </a:defRPr>
            </a:lvl4pPr>
            <a:lvl5pPr marL="2057400" indent="-228600" eaLnBrk="0" hangingPunct="0">
              <a:defRPr sz="2400">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9pPr>
          </a:lstStyle>
          <a:p>
            <a:pPr eaLnBrk="1" hangingPunct="1"/>
            <a:r>
              <a:rPr lang="fr-CH" altLang="fr-FR" sz="1600">
                <a:latin typeface="Arial" panose="020B0604020202020204" pitchFamily="34" charset="0"/>
              </a:rPr>
              <a:t>Dan</a:t>
            </a:r>
            <a:endParaRPr lang="fr-FR" altLang="fr-FR" sz="1600">
              <a:latin typeface="Arial" panose="020B0604020202020204" pitchFamily="34" charset="0"/>
            </a:endParaRPr>
          </a:p>
        </p:txBody>
      </p:sp>
      <p:sp>
        <p:nvSpPr>
          <p:cNvPr id="115728" name="Oval 21">
            <a:extLst>
              <a:ext uri="{FF2B5EF4-FFF2-40B4-BE49-F238E27FC236}">
                <a16:creationId xmlns:a16="http://schemas.microsoft.com/office/drawing/2014/main" id="{7F223086-E672-F94A-9F53-0DA2E7F630E0}"/>
              </a:ext>
            </a:extLst>
          </p:cNvPr>
          <p:cNvSpPr>
            <a:spLocks noChangeArrowheads="1"/>
          </p:cNvSpPr>
          <p:nvPr/>
        </p:nvSpPr>
        <p:spPr bwMode="auto">
          <a:xfrm>
            <a:off x="5948363" y="2862263"/>
            <a:ext cx="1187450" cy="563562"/>
          </a:xfrm>
          <a:prstGeom prst="ellipse">
            <a:avLst/>
          </a:prstGeom>
          <a:noFill/>
          <a:ln w="38100">
            <a:solidFill>
              <a:srgbClr val="3599D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Rockwell" panose="02060603020205020403" pitchFamily="18" charset="77"/>
                <a:ea typeface="ＭＳ Ｐゴシック" panose="020B0600070205080204" pitchFamily="34" charset="-128"/>
              </a:defRPr>
            </a:lvl1pPr>
            <a:lvl2pPr marL="742950" indent="-285750" eaLnBrk="0" hangingPunct="0">
              <a:defRPr sz="2400">
                <a:solidFill>
                  <a:schemeClr val="tx1"/>
                </a:solidFill>
                <a:latin typeface="Rockwell" panose="02060603020205020403" pitchFamily="18" charset="77"/>
                <a:ea typeface="ＭＳ Ｐゴシック" panose="020B0600070205080204" pitchFamily="34" charset="-128"/>
              </a:defRPr>
            </a:lvl2pPr>
            <a:lvl3pPr marL="1143000" indent="-228600" eaLnBrk="0" hangingPunct="0">
              <a:defRPr sz="2400">
                <a:solidFill>
                  <a:schemeClr val="tx1"/>
                </a:solidFill>
                <a:latin typeface="Rockwell" panose="02060603020205020403" pitchFamily="18" charset="77"/>
                <a:ea typeface="ＭＳ Ｐゴシック" panose="020B0600070205080204" pitchFamily="34" charset="-128"/>
              </a:defRPr>
            </a:lvl3pPr>
            <a:lvl4pPr marL="1600200" indent="-228600" eaLnBrk="0" hangingPunct="0">
              <a:defRPr sz="2400">
                <a:solidFill>
                  <a:schemeClr val="tx1"/>
                </a:solidFill>
                <a:latin typeface="Rockwell" panose="02060603020205020403" pitchFamily="18" charset="77"/>
                <a:ea typeface="ＭＳ Ｐゴシック" panose="020B0600070205080204" pitchFamily="34" charset="-128"/>
              </a:defRPr>
            </a:lvl4pPr>
            <a:lvl5pPr marL="2057400" indent="-228600" eaLnBrk="0" hangingPunct="0">
              <a:defRPr sz="2400">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9pPr>
          </a:lstStyle>
          <a:p>
            <a:pPr eaLnBrk="1" hangingPunct="1"/>
            <a:endParaRPr lang="fr-CH" altLang="fr-FR" sz="1800"/>
          </a:p>
        </p:txBody>
      </p:sp>
      <p:sp>
        <p:nvSpPr>
          <p:cNvPr id="115729" name="Oval 22">
            <a:extLst>
              <a:ext uri="{FF2B5EF4-FFF2-40B4-BE49-F238E27FC236}">
                <a16:creationId xmlns:a16="http://schemas.microsoft.com/office/drawing/2014/main" id="{D4451D46-AB90-674B-BC5A-AC98C3B7F828}"/>
              </a:ext>
            </a:extLst>
          </p:cNvPr>
          <p:cNvSpPr>
            <a:spLocks noChangeArrowheads="1"/>
          </p:cNvSpPr>
          <p:nvPr/>
        </p:nvSpPr>
        <p:spPr bwMode="auto">
          <a:xfrm>
            <a:off x="5697538" y="2419350"/>
            <a:ext cx="1187450" cy="563563"/>
          </a:xfrm>
          <a:prstGeom prst="ellipse">
            <a:avLst/>
          </a:prstGeom>
          <a:noFill/>
          <a:ln w="38100">
            <a:solidFill>
              <a:srgbClr val="3599D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Rockwell" panose="02060603020205020403" pitchFamily="18" charset="77"/>
                <a:ea typeface="ＭＳ Ｐゴシック" panose="020B0600070205080204" pitchFamily="34" charset="-128"/>
              </a:defRPr>
            </a:lvl1pPr>
            <a:lvl2pPr marL="742950" indent="-285750" eaLnBrk="0" hangingPunct="0">
              <a:defRPr sz="2400">
                <a:solidFill>
                  <a:schemeClr val="tx1"/>
                </a:solidFill>
                <a:latin typeface="Rockwell" panose="02060603020205020403" pitchFamily="18" charset="77"/>
                <a:ea typeface="ＭＳ Ｐゴシック" panose="020B0600070205080204" pitchFamily="34" charset="-128"/>
              </a:defRPr>
            </a:lvl2pPr>
            <a:lvl3pPr marL="1143000" indent="-228600" eaLnBrk="0" hangingPunct="0">
              <a:defRPr sz="2400">
                <a:solidFill>
                  <a:schemeClr val="tx1"/>
                </a:solidFill>
                <a:latin typeface="Rockwell" panose="02060603020205020403" pitchFamily="18" charset="77"/>
                <a:ea typeface="ＭＳ Ｐゴシック" panose="020B0600070205080204" pitchFamily="34" charset="-128"/>
              </a:defRPr>
            </a:lvl3pPr>
            <a:lvl4pPr marL="1600200" indent="-228600" eaLnBrk="0" hangingPunct="0">
              <a:defRPr sz="2400">
                <a:solidFill>
                  <a:schemeClr val="tx1"/>
                </a:solidFill>
                <a:latin typeface="Rockwell" panose="02060603020205020403" pitchFamily="18" charset="77"/>
                <a:ea typeface="ＭＳ Ｐゴシック" panose="020B0600070205080204" pitchFamily="34" charset="-128"/>
              </a:defRPr>
            </a:lvl4pPr>
            <a:lvl5pPr marL="2057400" indent="-228600" eaLnBrk="0" hangingPunct="0">
              <a:defRPr sz="2400">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9pPr>
          </a:lstStyle>
          <a:p>
            <a:pPr eaLnBrk="1" hangingPunct="1"/>
            <a:endParaRPr lang="fr-CH" altLang="fr-FR" sz="1800"/>
          </a:p>
        </p:txBody>
      </p:sp>
      <p:sp>
        <p:nvSpPr>
          <p:cNvPr id="115730" name="Oval 23">
            <a:extLst>
              <a:ext uri="{FF2B5EF4-FFF2-40B4-BE49-F238E27FC236}">
                <a16:creationId xmlns:a16="http://schemas.microsoft.com/office/drawing/2014/main" id="{B0EB3F92-A721-5C4C-835B-CFD41CD3A177}"/>
              </a:ext>
            </a:extLst>
          </p:cNvPr>
          <p:cNvSpPr>
            <a:spLocks noChangeArrowheads="1"/>
          </p:cNvSpPr>
          <p:nvPr/>
        </p:nvSpPr>
        <p:spPr bwMode="auto">
          <a:xfrm>
            <a:off x="5354638" y="1668463"/>
            <a:ext cx="1187450" cy="563562"/>
          </a:xfrm>
          <a:prstGeom prst="ellipse">
            <a:avLst/>
          </a:prstGeom>
          <a:noFill/>
          <a:ln w="38100">
            <a:solidFill>
              <a:srgbClr val="3599D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Rockwell" panose="02060603020205020403" pitchFamily="18" charset="77"/>
                <a:ea typeface="ＭＳ Ｐゴシック" panose="020B0600070205080204" pitchFamily="34" charset="-128"/>
              </a:defRPr>
            </a:lvl1pPr>
            <a:lvl2pPr marL="742950" indent="-285750" eaLnBrk="0" hangingPunct="0">
              <a:defRPr sz="2400">
                <a:solidFill>
                  <a:schemeClr val="tx1"/>
                </a:solidFill>
                <a:latin typeface="Rockwell" panose="02060603020205020403" pitchFamily="18" charset="77"/>
                <a:ea typeface="ＭＳ Ｐゴシック" panose="020B0600070205080204" pitchFamily="34" charset="-128"/>
              </a:defRPr>
            </a:lvl2pPr>
            <a:lvl3pPr marL="1143000" indent="-228600" eaLnBrk="0" hangingPunct="0">
              <a:defRPr sz="2400">
                <a:solidFill>
                  <a:schemeClr val="tx1"/>
                </a:solidFill>
                <a:latin typeface="Rockwell" panose="02060603020205020403" pitchFamily="18" charset="77"/>
                <a:ea typeface="ＭＳ Ｐゴシック" panose="020B0600070205080204" pitchFamily="34" charset="-128"/>
              </a:defRPr>
            </a:lvl3pPr>
            <a:lvl4pPr marL="1600200" indent="-228600" eaLnBrk="0" hangingPunct="0">
              <a:defRPr sz="2400">
                <a:solidFill>
                  <a:schemeClr val="tx1"/>
                </a:solidFill>
                <a:latin typeface="Rockwell" panose="02060603020205020403" pitchFamily="18" charset="77"/>
                <a:ea typeface="ＭＳ Ｐゴシック" panose="020B0600070205080204" pitchFamily="34" charset="-128"/>
              </a:defRPr>
            </a:lvl4pPr>
            <a:lvl5pPr marL="2057400" indent="-228600" eaLnBrk="0" hangingPunct="0">
              <a:defRPr sz="2400">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9pPr>
          </a:lstStyle>
          <a:p>
            <a:pPr eaLnBrk="1" hangingPunct="1"/>
            <a:endParaRPr lang="fr-CH" altLang="fr-FR" sz="1800"/>
          </a:p>
        </p:txBody>
      </p:sp>
      <p:sp>
        <p:nvSpPr>
          <p:cNvPr id="115731" name="Oval 24">
            <a:extLst>
              <a:ext uri="{FF2B5EF4-FFF2-40B4-BE49-F238E27FC236}">
                <a16:creationId xmlns:a16="http://schemas.microsoft.com/office/drawing/2014/main" id="{28D32E10-5219-E144-B086-52AD93BAA695}"/>
              </a:ext>
            </a:extLst>
          </p:cNvPr>
          <p:cNvSpPr>
            <a:spLocks noChangeArrowheads="1"/>
          </p:cNvSpPr>
          <p:nvPr/>
        </p:nvSpPr>
        <p:spPr bwMode="auto">
          <a:xfrm>
            <a:off x="5969000" y="1962150"/>
            <a:ext cx="1187450" cy="563563"/>
          </a:xfrm>
          <a:prstGeom prst="ellipse">
            <a:avLst/>
          </a:prstGeom>
          <a:noFill/>
          <a:ln w="38100">
            <a:solidFill>
              <a:srgbClr val="3599D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Rockwell" panose="02060603020205020403" pitchFamily="18" charset="77"/>
                <a:ea typeface="ＭＳ Ｐゴシック" panose="020B0600070205080204" pitchFamily="34" charset="-128"/>
              </a:defRPr>
            </a:lvl1pPr>
            <a:lvl2pPr marL="742950" indent="-285750" eaLnBrk="0" hangingPunct="0">
              <a:defRPr sz="2400">
                <a:solidFill>
                  <a:schemeClr val="tx1"/>
                </a:solidFill>
                <a:latin typeface="Rockwell" panose="02060603020205020403" pitchFamily="18" charset="77"/>
                <a:ea typeface="ＭＳ Ｐゴシック" panose="020B0600070205080204" pitchFamily="34" charset="-128"/>
              </a:defRPr>
            </a:lvl2pPr>
            <a:lvl3pPr marL="1143000" indent="-228600" eaLnBrk="0" hangingPunct="0">
              <a:defRPr sz="2400">
                <a:solidFill>
                  <a:schemeClr val="tx1"/>
                </a:solidFill>
                <a:latin typeface="Rockwell" panose="02060603020205020403" pitchFamily="18" charset="77"/>
                <a:ea typeface="ＭＳ Ｐゴシック" panose="020B0600070205080204" pitchFamily="34" charset="-128"/>
              </a:defRPr>
            </a:lvl3pPr>
            <a:lvl4pPr marL="1600200" indent="-228600" eaLnBrk="0" hangingPunct="0">
              <a:defRPr sz="2400">
                <a:solidFill>
                  <a:schemeClr val="tx1"/>
                </a:solidFill>
                <a:latin typeface="Rockwell" panose="02060603020205020403" pitchFamily="18" charset="77"/>
                <a:ea typeface="ＭＳ Ｐゴシック" panose="020B0600070205080204" pitchFamily="34" charset="-128"/>
              </a:defRPr>
            </a:lvl4pPr>
            <a:lvl5pPr marL="2057400" indent="-228600" eaLnBrk="0" hangingPunct="0">
              <a:defRPr sz="2400">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9pPr>
          </a:lstStyle>
          <a:p>
            <a:pPr eaLnBrk="1" hangingPunct="1"/>
            <a:endParaRPr lang="fr-CH" altLang="fr-FR" sz="1800"/>
          </a:p>
        </p:txBody>
      </p:sp>
      <p:sp>
        <p:nvSpPr>
          <p:cNvPr id="115732" name="Oval 25">
            <a:extLst>
              <a:ext uri="{FF2B5EF4-FFF2-40B4-BE49-F238E27FC236}">
                <a16:creationId xmlns:a16="http://schemas.microsoft.com/office/drawing/2014/main" id="{29716FD3-89A0-BF4C-834D-01F230E7379C}"/>
              </a:ext>
            </a:extLst>
          </p:cNvPr>
          <p:cNvSpPr>
            <a:spLocks noChangeArrowheads="1"/>
          </p:cNvSpPr>
          <p:nvPr/>
        </p:nvSpPr>
        <p:spPr bwMode="auto">
          <a:xfrm>
            <a:off x="5997575" y="1069975"/>
            <a:ext cx="1187450" cy="563563"/>
          </a:xfrm>
          <a:prstGeom prst="ellipse">
            <a:avLst/>
          </a:prstGeom>
          <a:noFill/>
          <a:ln w="38100">
            <a:solidFill>
              <a:srgbClr val="3599D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Rockwell" panose="02060603020205020403" pitchFamily="18" charset="77"/>
                <a:ea typeface="ＭＳ Ｐゴシック" panose="020B0600070205080204" pitchFamily="34" charset="-128"/>
              </a:defRPr>
            </a:lvl1pPr>
            <a:lvl2pPr marL="742950" indent="-285750" eaLnBrk="0" hangingPunct="0">
              <a:defRPr sz="2400">
                <a:solidFill>
                  <a:schemeClr val="tx1"/>
                </a:solidFill>
                <a:latin typeface="Rockwell" panose="02060603020205020403" pitchFamily="18" charset="77"/>
                <a:ea typeface="ＭＳ Ｐゴシック" panose="020B0600070205080204" pitchFamily="34" charset="-128"/>
              </a:defRPr>
            </a:lvl2pPr>
            <a:lvl3pPr marL="1143000" indent="-228600" eaLnBrk="0" hangingPunct="0">
              <a:defRPr sz="2400">
                <a:solidFill>
                  <a:schemeClr val="tx1"/>
                </a:solidFill>
                <a:latin typeface="Rockwell" panose="02060603020205020403" pitchFamily="18" charset="77"/>
                <a:ea typeface="ＭＳ Ｐゴシック" panose="020B0600070205080204" pitchFamily="34" charset="-128"/>
              </a:defRPr>
            </a:lvl3pPr>
            <a:lvl4pPr marL="1600200" indent="-228600" eaLnBrk="0" hangingPunct="0">
              <a:defRPr sz="2400">
                <a:solidFill>
                  <a:schemeClr val="tx1"/>
                </a:solidFill>
                <a:latin typeface="Rockwell" panose="02060603020205020403" pitchFamily="18" charset="77"/>
                <a:ea typeface="ＭＳ Ｐゴシック" panose="020B0600070205080204" pitchFamily="34" charset="-128"/>
              </a:defRPr>
            </a:lvl4pPr>
            <a:lvl5pPr marL="2057400" indent="-228600" eaLnBrk="0" hangingPunct="0">
              <a:defRPr sz="2400">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9pPr>
          </a:lstStyle>
          <a:p>
            <a:pPr eaLnBrk="1" hangingPunct="1"/>
            <a:endParaRPr lang="fr-CH" altLang="fr-FR" sz="1800"/>
          </a:p>
        </p:txBody>
      </p:sp>
      <p:sp>
        <p:nvSpPr>
          <p:cNvPr id="115733" name="Text Box 26">
            <a:extLst>
              <a:ext uri="{FF2B5EF4-FFF2-40B4-BE49-F238E27FC236}">
                <a16:creationId xmlns:a16="http://schemas.microsoft.com/office/drawing/2014/main" id="{AC3D791C-866B-FA46-8606-88C05E4F0479}"/>
              </a:ext>
            </a:extLst>
          </p:cNvPr>
          <p:cNvSpPr txBox="1">
            <a:spLocks noChangeArrowheads="1"/>
          </p:cNvSpPr>
          <p:nvPr/>
        </p:nvSpPr>
        <p:spPr bwMode="auto">
          <a:xfrm>
            <a:off x="6373813" y="1069975"/>
            <a:ext cx="5667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Rockwell" panose="02060603020205020403" pitchFamily="18" charset="77"/>
                <a:ea typeface="ＭＳ Ｐゴシック" panose="020B0600070205080204" pitchFamily="34" charset="-128"/>
              </a:defRPr>
            </a:lvl1pPr>
            <a:lvl2pPr marL="742950" indent="-285750" eaLnBrk="0" hangingPunct="0">
              <a:defRPr sz="2400">
                <a:solidFill>
                  <a:schemeClr val="tx1"/>
                </a:solidFill>
                <a:latin typeface="Rockwell" panose="02060603020205020403" pitchFamily="18" charset="77"/>
                <a:ea typeface="ＭＳ Ｐゴシック" panose="020B0600070205080204" pitchFamily="34" charset="-128"/>
              </a:defRPr>
            </a:lvl2pPr>
            <a:lvl3pPr marL="1143000" indent="-228600" eaLnBrk="0" hangingPunct="0">
              <a:defRPr sz="2400">
                <a:solidFill>
                  <a:schemeClr val="tx1"/>
                </a:solidFill>
                <a:latin typeface="Rockwell" panose="02060603020205020403" pitchFamily="18" charset="77"/>
                <a:ea typeface="ＭＳ Ｐゴシック" panose="020B0600070205080204" pitchFamily="34" charset="-128"/>
              </a:defRPr>
            </a:lvl3pPr>
            <a:lvl4pPr marL="1600200" indent="-228600" eaLnBrk="0" hangingPunct="0">
              <a:defRPr sz="2400">
                <a:solidFill>
                  <a:schemeClr val="tx1"/>
                </a:solidFill>
                <a:latin typeface="Rockwell" panose="02060603020205020403" pitchFamily="18" charset="77"/>
                <a:ea typeface="ＭＳ Ｐゴシック" panose="020B0600070205080204" pitchFamily="34" charset="-128"/>
              </a:defRPr>
            </a:lvl4pPr>
            <a:lvl5pPr marL="2057400" indent="-228600" eaLnBrk="0" hangingPunct="0">
              <a:defRPr sz="2400">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9pPr>
          </a:lstStyle>
          <a:p>
            <a:pPr eaLnBrk="1" hangingPunct="1"/>
            <a:r>
              <a:rPr lang="fr-CH" altLang="fr-FR" sz="1600" b="1">
                <a:latin typeface="Arial" panose="020B0604020202020204" pitchFamily="34" charset="0"/>
              </a:rPr>
              <a:t>Dan</a:t>
            </a:r>
            <a:endParaRPr lang="fr-FR" altLang="fr-FR" sz="1600" b="1">
              <a:latin typeface="Arial" panose="020B0604020202020204" pitchFamily="34" charset="0"/>
            </a:endParaRPr>
          </a:p>
        </p:txBody>
      </p:sp>
      <p:sp>
        <p:nvSpPr>
          <p:cNvPr id="24" name="Oval 33">
            <a:extLst>
              <a:ext uri="{FF2B5EF4-FFF2-40B4-BE49-F238E27FC236}">
                <a16:creationId xmlns:a16="http://schemas.microsoft.com/office/drawing/2014/main" id="{C7B3F805-017B-CD43-85CD-D33368D930FC}"/>
              </a:ext>
            </a:extLst>
          </p:cNvPr>
          <p:cNvSpPr>
            <a:spLocks noChangeArrowheads="1"/>
          </p:cNvSpPr>
          <p:nvPr/>
        </p:nvSpPr>
        <p:spPr bwMode="auto">
          <a:xfrm>
            <a:off x="4778375" y="3860800"/>
            <a:ext cx="1187450" cy="563563"/>
          </a:xfrm>
          <a:prstGeom prst="ellipse">
            <a:avLst/>
          </a:prstGeom>
          <a:noFill/>
          <a:ln w="38100">
            <a:solidFill>
              <a:srgbClr val="3599D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Rockwell" panose="02060603020205020403" pitchFamily="18" charset="77"/>
                <a:ea typeface="ＭＳ Ｐゴシック" panose="020B0600070205080204" pitchFamily="34" charset="-128"/>
              </a:defRPr>
            </a:lvl1pPr>
            <a:lvl2pPr marL="742950" indent="-285750" eaLnBrk="0" hangingPunct="0">
              <a:defRPr sz="2400">
                <a:solidFill>
                  <a:schemeClr val="tx1"/>
                </a:solidFill>
                <a:latin typeface="Rockwell" panose="02060603020205020403" pitchFamily="18" charset="77"/>
                <a:ea typeface="ＭＳ Ｐゴシック" panose="020B0600070205080204" pitchFamily="34" charset="-128"/>
              </a:defRPr>
            </a:lvl2pPr>
            <a:lvl3pPr marL="1143000" indent="-228600" eaLnBrk="0" hangingPunct="0">
              <a:defRPr sz="2400">
                <a:solidFill>
                  <a:schemeClr val="tx1"/>
                </a:solidFill>
                <a:latin typeface="Rockwell" panose="02060603020205020403" pitchFamily="18" charset="77"/>
                <a:ea typeface="ＭＳ Ｐゴシック" panose="020B0600070205080204" pitchFamily="34" charset="-128"/>
              </a:defRPr>
            </a:lvl3pPr>
            <a:lvl4pPr marL="1600200" indent="-228600" eaLnBrk="0" hangingPunct="0">
              <a:defRPr sz="2400">
                <a:solidFill>
                  <a:schemeClr val="tx1"/>
                </a:solidFill>
                <a:latin typeface="Rockwell" panose="02060603020205020403" pitchFamily="18" charset="77"/>
                <a:ea typeface="ＭＳ Ｐゴシック" panose="020B0600070205080204" pitchFamily="34" charset="-128"/>
              </a:defRPr>
            </a:lvl4pPr>
            <a:lvl5pPr marL="2057400" indent="-228600" eaLnBrk="0" hangingPunct="0">
              <a:defRPr sz="2400">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9pPr>
          </a:lstStyle>
          <a:p>
            <a:pPr eaLnBrk="1" hangingPunct="1"/>
            <a:endParaRPr lang="fr-CH" altLang="fr-FR" sz="1800"/>
          </a:p>
        </p:txBody>
      </p:sp>
      <p:sp>
        <p:nvSpPr>
          <p:cNvPr id="25" name="Oval 34">
            <a:extLst>
              <a:ext uri="{FF2B5EF4-FFF2-40B4-BE49-F238E27FC236}">
                <a16:creationId xmlns:a16="http://schemas.microsoft.com/office/drawing/2014/main" id="{5C5D382F-9E33-7D49-91A4-9A94C64D5C3F}"/>
              </a:ext>
            </a:extLst>
          </p:cNvPr>
          <p:cNvSpPr>
            <a:spLocks noChangeArrowheads="1"/>
          </p:cNvSpPr>
          <p:nvPr/>
        </p:nvSpPr>
        <p:spPr bwMode="auto">
          <a:xfrm>
            <a:off x="5492750" y="4035425"/>
            <a:ext cx="1187450" cy="563563"/>
          </a:xfrm>
          <a:prstGeom prst="ellipse">
            <a:avLst/>
          </a:prstGeom>
          <a:noFill/>
          <a:ln w="38100">
            <a:solidFill>
              <a:srgbClr val="3599D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Rockwell" panose="02060603020205020403" pitchFamily="18" charset="77"/>
                <a:ea typeface="ＭＳ Ｐゴシック" panose="020B0600070205080204" pitchFamily="34" charset="-128"/>
              </a:defRPr>
            </a:lvl1pPr>
            <a:lvl2pPr marL="742950" indent="-285750" eaLnBrk="0" hangingPunct="0">
              <a:defRPr sz="2400">
                <a:solidFill>
                  <a:schemeClr val="tx1"/>
                </a:solidFill>
                <a:latin typeface="Rockwell" panose="02060603020205020403" pitchFamily="18" charset="77"/>
                <a:ea typeface="ＭＳ Ｐゴシック" panose="020B0600070205080204" pitchFamily="34" charset="-128"/>
              </a:defRPr>
            </a:lvl2pPr>
            <a:lvl3pPr marL="1143000" indent="-228600" eaLnBrk="0" hangingPunct="0">
              <a:defRPr sz="2400">
                <a:solidFill>
                  <a:schemeClr val="tx1"/>
                </a:solidFill>
                <a:latin typeface="Rockwell" panose="02060603020205020403" pitchFamily="18" charset="77"/>
                <a:ea typeface="ＭＳ Ｐゴシック" panose="020B0600070205080204" pitchFamily="34" charset="-128"/>
              </a:defRPr>
            </a:lvl3pPr>
            <a:lvl4pPr marL="1600200" indent="-228600" eaLnBrk="0" hangingPunct="0">
              <a:defRPr sz="2400">
                <a:solidFill>
                  <a:schemeClr val="tx1"/>
                </a:solidFill>
                <a:latin typeface="Rockwell" panose="02060603020205020403" pitchFamily="18" charset="77"/>
                <a:ea typeface="ＭＳ Ｐゴシック" panose="020B0600070205080204" pitchFamily="34" charset="-128"/>
              </a:defRPr>
            </a:lvl4pPr>
            <a:lvl5pPr marL="2057400" indent="-228600" eaLnBrk="0" hangingPunct="0">
              <a:defRPr sz="2400">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9pPr>
          </a:lstStyle>
          <a:p>
            <a:pPr eaLnBrk="1" hangingPunct="1"/>
            <a:endParaRPr lang="fr-CH" altLang="fr-FR"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2000"/>
                                        <p:tgtEl>
                                          <p:spTgt spid="2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dissolve">
                                      <p:cBhvr>
                                        <p:cTn id="10"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Espace réservé pour une image  4">
            <a:extLst>
              <a:ext uri="{FF2B5EF4-FFF2-40B4-BE49-F238E27FC236}">
                <a16:creationId xmlns:a16="http://schemas.microsoft.com/office/drawing/2014/main" id="{8A39DB24-5DB3-364A-8B31-A52BAC5DCD8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3">
            <a:extLst>
              <a:ext uri="{FF2B5EF4-FFF2-40B4-BE49-F238E27FC236}">
                <a16:creationId xmlns:a16="http://schemas.microsoft.com/office/drawing/2014/main" id="{30CA5F25-D65B-834B-B8A5-2048A5AE1C00}"/>
              </a:ext>
            </a:extLst>
          </p:cNvPr>
          <p:cNvSpPr txBox="1">
            <a:spLocks noChangeArrowheads="1"/>
          </p:cNvSpPr>
          <p:nvPr/>
        </p:nvSpPr>
        <p:spPr bwMode="auto">
          <a:xfrm>
            <a:off x="8623300" y="6488113"/>
            <a:ext cx="47942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defRPr/>
            </a:pPr>
            <a:r>
              <a:rPr lang="fr-CH" sz="1200" dirty="0">
                <a:solidFill>
                  <a:schemeClr val="bg1"/>
                </a:solidFill>
                <a:latin typeface="+mj-lt"/>
              </a:rPr>
              <a:t>PL</a:t>
            </a:r>
            <a:endParaRPr lang="fr-FR" sz="1200" dirty="0">
              <a:solidFill>
                <a:schemeClr val="bg1"/>
              </a:solidFill>
              <a:latin typeface="+mj-lt"/>
            </a:endParaRPr>
          </a:p>
        </p:txBody>
      </p:sp>
      <p:sp>
        <p:nvSpPr>
          <p:cNvPr id="7" name="Text Box 13">
            <a:extLst>
              <a:ext uri="{FF2B5EF4-FFF2-40B4-BE49-F238E27FC236}">
                <a16:creationId xmlns:a16="http://schemas.microsoft.com/office/drawing/2014/main" id="{489CB4AD-E35B-8D40-B25B-AF0498EF492B}"/>
              </a:ext>
            </a:extLst>
          </p:cNvPr>
          <p:cNvSpPr txBox="1">
            <a:spLocks noChangeArrowheads="1"/>
          </p:cNvSpPr>
          <p:nvPr/>
        </p:nvSpPr>
        <p:spPr bwMode="auto">
          <a:xfrm>
            <a:off x="3086100" y="6405563"/>
            <a:ext cx="139065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Rockwell" panose="02060603020205020403" pitchFamily="18" charset="77"/>
                <a:ea typeface="ＭＳ Ｐゴシック" panose="020B0600070205080204" pitchFamily="34" charset="-128"/>
              </a:defRPr>
            </a:lvl1pPr>
            <a:lvl2pPr marL="742950" indent="-285750" eaLnBrk="0" hangingPunct="0">
              <a:defRPr sz="2400">
                <a:solidFill>
                  <a:schemeClr val="tx1"/>
                </a:solidFill>
                <a:latin typeface="Rockwell" panose="02060603020205020403" pitchFamily="18" charset="77"/>
                <a:ea typeface="ＭＳ Ｐゴシック" panose="020B0600070205080204" pitchFamily="34" charset="-128"/>
              </a:defRPr>
            </a:lvl2pPr>
            <a:lvl3pPr marL="1143000" indent="-228600" eaLnBrk="0" hangingPunct="0">
              <a:defRPr sz="2400">
                <a:solidFill>
                  <a:schemeClr val="tx1"/>
                </a:solidFill>
                <a:latin typeface="Rockwell" panose="02060603020205020403" pitchFamily="18" charset="77"/>
                <a:ea typeface="ＭＳ Ｐゴシック" panose="020B0600070205080204" pitchFamily="34" charset="-128"/>
              </a:defRPr>
            </a:lvl3pPr>
            <a:lvl4pPr marL="1600200" indent="-228600" eaLnBrk="0" hangingPunct="0">
              <a:defRPr sz="2400">
                <a:solidFill>
                  <a:schemeClr val="tx1"/>
                </a:solidFill>
                <a:latin typeface="Rockwell" panose="02060603020205020403" pitchFamily="18" charset="77"/>
                <a:ea typeface="ＭＳ Ｐゴシック" panose="020B0600070205080204" pitchFamily="34" charset="-128"/>
              </a:defRPr>
            </a:lvl4pPr>
            <a:lvl5pPr marL="2057400" indent="-228600" eaLnBrk="0" hangingPunct="0">
              <a:defRPr sz="2400">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9pPr>
          </a:lstStyle>
          <a:p>
            <a:pPr eaLnBrk="1" hangingPunct="1"/>
            <a:r>
              <a:rPr lang="fr-CH" altLang="fr-FR" sz="1800">
                <a:solidFill>
                  <a:schemeClr val="bg1"/>
                </a:solidFill>
              </a:rPr>
              <a:t>Galilée</a:t>
            </a:r>
            <a:endParaRPr lang="fr-FR" altLang="fr-FR" sz="180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3C8AF505-BB27-6A4A-B69D-0AA9397DBB83}"/>
              </a:ext>
            </a:extLst>
          </p:cNvPr>
          <p:cNvSpPr>
            <a:spLocks noGrp="1"/>
          </p:cNvSpPr>
          <p:nvPr>
            <p:ph type="body" sz="quarter" idx="12"/>
          </p:nvPr>
        </p:nvSpPr>
        <p:spPr>
          <a:xfrm>
            <a:off x="161925" y="1058863"/>
            <a:ext cx="8786813" cy="5172075"/>
          </a:xfrm>
        </p:spPr>
        <p:txBody>
          <a:bodyPr wrap="square" lIns="91440" tIns="45720" rIns="91440" bIns="45720" numCol="1" anchor="t" anchorCtr="0" compatLnSpc="1">
            <a:prstTxWarp prst="textNoShape">
              <a:avLst/>
            </a:prstTxWarp>
          </a:bodyPr>
          <a:lstStyle/>
          <a:p>
            <a:r>
              <a:rPr lang="fr-CH" altLang="fr-FR">
                <a:solidFill>
                  <a:srgbClr val="404040"/>
                </a:solidFill>
                <a:latin typeface="Cambria" panose="02040503050406030204" pitchFamily="18" charset="0"/>
                <a:ea typeface="ＭＳ Ｐゴシック" panose="020B0600070205080204" pitchFamily="34" charset="-128"/>
              </a:rPr>
              <a:t>Le peuple d'Israël est en paix pendant de nombreuses années. Josué est âgé. </a:t>
            </a:r>
          </a:p>
          <a:p>
            <a:r>
              <a:rPr lang="fr-CH" altLang="fr-FR">
                <a:solidFill>
                  <a:srgbClr val="404040"/>
                </a:solidFill>
                <a:latin typeface="Cambria" panose="02040503050406030204" pitchFamily="18" charset="0"/>
                <a:ea typeface="ＭＳ Ｐゴシック" panose="020B0600070205080204" pitchFamily="34" charset="-128"/>
              </a:rPr>
              <a:t>Il convoque tout Israël. Il leur rappelle quelle est la source de la force du peuple:</a:t>
            </a:r>
            <a:endParaRPr lang="fr-FR" altLang="fr-FR">
              <a:solidFill>
                <a:srgbClr val="404040"/>
              </a:solidFill>
              <a:latin typeface="Cambria" panose="02040503050406030204" pitchFamily="18" charset="0"/>
              <a:ea typeface="ＭＳ Ｐゴシック" panose="020B0600070205080204" pitchFamily="34" charset="-128"/>
            </a:endParaRPr>
          </a:p>
          <a:p>
            <a:pPr lvl="2"/>
            <a:r>
              <a:rPr lang="fr-FR" altLang="fr-FR">
                <a:latin typeface="Cambria" panose="02040503050406030204" pitchFamily="18" charset="0"/>
                <a:ea typeface="ＭＳ Ｐゴシック" panose="020B0600070205080204" pitchFamily="34" charset="-128"/>
              </a:rPr>
              <a:t>Vous avez vu tout ce que l'Eternel, votre Dieu, a fait à toutes ces nations devant vous. En effet, c'est l'Eternel, votre Dieu, qui a combattu pour vous. Jos 23,3	</a:t>
            </a:r>
          </a:p>
          <a:p>
            <a:r>
              <a:rPr lang="fr-CH" altLang="fr-FR">
                <a:solidFill>
                  <a:srgbClr val="404040"/>
                </a:solidFill>
                <a:latin typeface="Cambria" panose="02040503050406030204" pitchFamily="18" charset="0"/>
                <a:ea typeface="ＭＳ Ｐゴシック" panose="020B0600070205080204" pitchFamily="34" charset="-128"/>
              </a:rPr>
              <a:t>Il leur donne des recommandations:</a:t>
            </a:r>
            <a:endParaRPr lang="fr-FR" altLang="fr-FR">
              <a:solidFill>
                <a:srgbClr val="404040"/>
              </a:solidFill>
              <a:latin typeface="Cambria" panose="02040503050406030204" pitchFamily="18" charset="0"/>
              <a:ea typeface="ＭＳ Ｐゴシック" panose="020B0600070205080204" pitchFamily="34" charset="-128"/>
            </a:endParaRPr>
          </a:p>
          <a:p>
            <a:pPr lvl="2"/>
            <a:r>
              <a:rPr lang="fr-FR" altLang="fr-FR">
                <a:latin typeface="Cambria" panose="02040503050406030204" pitchFamily="18" charset="0"/>
                <a:ea typeface="ＭＳ Ｐゴシック" panose="020B0600070205080204" pitchFamily="34" charset="-128"/>
              </a:rPr>
              <a:t>Appliquez-vous avec force à respecter et à mettre en pratique tout ce qui est écrit dans le livre de la loi de Moïse, sans vous en écarter ni à droite ni à gauche. Jos 23,6	</a:t>
            </a:r>
          </a:p>
          <a:p>
            <a:r>
              <a:rPr lang="fr-FR" altLang="fr-FR">
                <a:solidFill>
                  <a:srgbClr val="404040"/>
                </a:solidFill>
                <a:latin typeface="Cambria" panose="02040503050406030204" pitchFamily="18" charset="0"/>
                <a:ea typeface="ＭＳ Ｐゴシック" panose="020B0600070205080204" pitchFamily="34" charset="-128"/>
              </a:rPr>
              <a:t>Il leur rappelle plusieurs fois de s'attacher à l'Eternel. </a:t>
            </a:r>
          </a:p>
          <a:p>
            <a:endParaRPr lang="fr-CH" altLang="fr-FR">
              <a:solidFill>
                <a:srgbClr val="404040"/>
              </a:solidFill>
              <a:latin typeface="Cambria" panose="02040503050406030204" pitchFamily="18" charset="0"/>
              <a:ea typeface="ＭＳ Ｐゴシック" panose="020B0600070205080204" pitchFamily="34" charset="-128"/>
            </a:endParaRPr>
          </a:p>
        </p:txBody>
      </p:sp>
      <p:sp>
        <p:nvSpPr>
          <p:cNvPr id="117762" name="Titre 2">
            <a:extLst>
              <a:ext uri="{FF2B5EF4-FFF2-40B4-BE49-F238E27FC236}">
                <a16:creationId xmlns:a16="http://schemas.microsoft.com/office/drawing/2014/main" id="{BFD35C02-8E1D-424D-B6FF-3B08A32FD03B}"/>
              </a:ext>
            </a:extLst>
          </p:cNvPr>
          <p:cNvSpPr>
            <a:spLocks noGrp="1"/>
          </p:cNvSpPr>
          <p:nvPr>
            <p:ph type="title"/>
          </p:nvPr>
        </p:nvSpPr>
        <p:spPr bwMode="auto">
          <a:xfrm>
            <a:off x="68263" y="217488"/>
            <a:ext cx="6154737" cy="563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r>
              <a:rPr lang="fr-CH" altLang="fr-FR">
                <a:ea typeface="ＭＳ Ｐゴシック" panose="020B0600070205080204" pitchFamily="34" charset="-128"/>
              </a:rPr>
              <a:t>Dernières recommandations</a:t>
            </a:r>
            <a:endParaRPr lang="fr-FR" altLang="fr-FR">
              <a:ea typeface="ＭＳ Ｐゴシック" panose="020B0600070205080204" pitchFamily="34" charset="-128"/>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941BD9BA-0BA9-C643-ABC6-FE267C8C5939}"/>
              </a:ext>
            </a:extLst>
          </p:cNvPr>
          <p:cNvSpPr>
            <a:spLocks noGrp="1"/>
          </p:cNvSpPr>
          <p:nvPr>
            <p:ph type="body" sz="quarter" idx="12"/>
          </p:nvPr>
        </p:nvSpPr>
        <p:spPr>
          <a:xfrm>
            <a:off x="161925" y="1066800"/>
            <a:ext cx="5607050" cy="4945063"/>
          </a:xfrm>
        </p:spPr>
        <p:txBody>
          <a:bodyPr wrap="square" lIns="91440" tIns="45720" rIns="91440" bIns="45720" numCol="1" anchor="t" anchorCtr="0" compatLnSpc="1">
            <a:prstTxWarp prst="textNoShape">
              <a:avLst/>
            </a:prstTxWarp>
          </a:bodyPr>
          <a:lstStyle/>
          <a:p>
            <a:r>
              <a:rPr lang="fr-FR" altLang="fr-FR">
                <a:solidFill>
                  <a:srgbClr val="404040"/>
                </a:solidFill>
                <a:latin typeface="Cambria" panose="02040503050406030204" pitchFamily="18" charset="0"/>
                <a:ea typeface="ＭＳ Ｐゴシック" panose="020B0600070205080204" pitchFamily="34" charset="-128"/>
              </a:rPr>
              <a:t>Il dit à tout le peuple que sa famille continuera à suivre l'Eternel dans le futur.</a:t>
            </a:r>
          </a:p>
          <a:p>
            <a:pPr lvl="2"/>
            <a:r>
              <a:rPr lang="fr-FR" altLang="fr-FR">
                <a:latin typeface="Cambria" panose="02040503050406030204" pitchFamily="18" charset="0"/>
                <a:ea typeface="ＭＳ Ｐゴシック" panose="020B0600070205080204" pitchFamily="34" charset="-128"/>
              </a:rPr>
              <a:t>Quant à ma famille et moi, nous servirons l'Eternel. Jos 24,15	</a:t>
            </a:r>
          </a:p>
          <a:p>
            <a:r>
              <a:rPr lang="fr-FR" altLang="fr-FR">
                <a:solidFill>
                  <a:srgbClr val="404040"/>
                </a:solidFill>
                <a:latin typeface="Cambria" panose="02040503050406030204" pitchFamily="18" charset="0"/>
                <a:ea typeface="ＭＳ Ｐゴシック" panose="020B0600070205080204" pitchFamily="34" charset="-128"/>
              </a:rPr>
              <a:t>Le peuple lui répond:</a:t>
            </a:r>
          </a:p>
          <a:p>
            <a:pPr lvl="2"/>
            <a:r>
              <a:rPr lang="fr-FR" altLang="fr-FR">
                <a:latin typeface="Cambria" panose="02040503050406030204" pitchFamily="18" charset="0"/>
                <a:ea typeface="ＭＳ Ｐゴシック" panose="020B0600070205080204" pitchFamily="34" charset="-128"/>
              </a:rPr>
              <a:t>Nous aussi, nous servirons l'Eternel, car c’est lui qui est notre Dieu. Jos 24,18</a:t>
            </a:r>
          </a:p>
        </p:txBody>
      </p:sp>
      <p:pic>
        <p:nvPicPr>
          <p:cNvPr id="118786" name="Espace réservé pour une image  3">
            <a:extLst>
              <a:ext uri="{FF2B5EF4-FFF2-40B4-BE49-F238E27FC236}">
                <a16:creationId xmlns:a16="http://schemas.microsoft.com/office/drawing/2014/main" id="{2E7ABB74-9813-C24E-97A1-20059A029865}"/>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bwMode="auto">
          <a:xfrm>
            <a:off x="5957888" y="1066800"/>
            <a:ext cx="2987675" cy="4945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3">
            <a:extLst>
              <a:ext uri="{FF2B5EF4-FFF2-40B4-BE49-F238E27FC236}">
                <a16:creationId xmlns:a16="http://schemas.microsoft.com/office/drawing/2014/main" id="{4EF69B5D-B4D4-6545-B67D-D03F2DCF223C}"/>
              </a:ext>
            </a:extLst>
          </p:cNvPr>
          <p:cNvSpPr txBox="1">
            <a:spLocks noChangeArrowheads="1"/>
          </p:cNvSpPr>
          <p:nvPr/>
        </p:nvSpPr>
        <p:spPr bwMode="auto">
          <a:xfrm>
            <a:off x="8643938" y="5992813"/>
            <a:ext cx="481012"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defRPr/>
            </a:pPr>
            <a:r>
              <a:rPr lang="fr-CH" sz="1200" dirty="0">
                <a:solidFill>
                  <a:srgbClr val="4D4D4D"/>
                </a:solidFill>
                <a:latin typeface="+mj-lt"/>
              </a:rPr>
              <a:t>FO</a:t>
            </a:r>
            <a:endParaRPr lang="fr-FR" sz="1200" dirty="0">
              <a:solidFill>
                <a:srgbClr val="4D4D4D"/>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2C27D1C6-54AA-8144-963C-840FDA835F4A}"/>
              </a:ext>
            </a:extLst>
          </p:cNvPr>
          <p:cNvSpPr>
            <a:spLocks noGrp="1"/>
          </p:cNvSpPr>
          <p:nvPr>
            <p:ph type="body" sz="quarter" idx="12"/>
          </p:nvPr>
        </p:nvSpPr>
        <p:spPr>
          <a:xfrm>
            <a:off x="161925" y="1066800"/>
            <a:ext cx="5607050" cy="4945063"/>
          </a:xfrm>
        </p:spPr>
        <p:txBody>
          <a:bodyPr wrap="square" lIns="91440" tIns="45720" rIns="91440" bIns="45720" numCol="1" anchor="t" anchorCtr="0" compatLnSpc="1">
            <a:prstTxWarp prst="textNoShape">
              <a:avLst/>
            </a:prstTxWarp>
          </a:bodyPr>
          <a:lstStyle/>
          <a:p>
            <a:r>
              <a:rPr lang="fr-CH" altLang="fr-FR">
                <a:solidFill>
                  <a:srgbClr val="404040"/>
                </a:solidFill>
                <a:latin typeface="Cambria" panose="02040503050406030204" pitchFamily="18" charset="0"/>
                <a:ea typeface="ＭＳ Ｐゴシック" panose="020B0600070205080204" pitchFamily="34" charset="-128"/>
              </a:rPr>
              <a:t>Face à toutes ces réactions négatives, l'Eternel prend une grave décision: </a:t>
            </a:r>
          </a:p>
          <a:p>
            <a:pPr lvl="1" indent="-284163">
              <a:buSzTx/>
              <a:buFont typeface="Lucida Grande" panose="020B0600040502020204" pitchFamily="34" charset="0"/>
              <a:buChar char="■"/>
            </a:pPr>
            <a:r>
              <a:rPr lang="fr-CH" altLang="fr-FR">
                <a:solidFill>
                  <a:srgbClr val="404040"/>
                </a:solidFill>
                <a:latin typeface="Cambria" panose="02040503050406030204" pitchFamily="18" charset="0"/>
                <a:ea typeface="ＭＳ Ｐゴシック" panose="020B0600070205080204" pitchFamily="34" charset="-128"/>
              </a:rPr>
              <a:t>Parmi les 2 millions d'Israélites vivant lors des incidents, seuls Josué et Caleb verront Canaan, le pays promis. </a:t>
            </a:r>
          </a:p>
          <a:p>
            <a:r>
              <a:rPr lang="fr-CH" altLang="fr-FR">
                <a:solidFill>
                  <a:srgbClr val="404040"/>
                </a:solidFill>
                <a:latin typeface="Cambria" panose="02040503050406030204" pitchFamily="18" charset="0"/>
                <a:ea typeface="ＭＳ Ｐゴシック" panose="020B0600070205080204" pitchFamily="34" charset="-128"/>
              </a:rPr>
              <a:t>Ce n'est que 38 ans plus tard que Josué entre à nouveau dans Canaan.</a:t>
            </a:r>
            <a:endParaRPr lang="fr-FR" altLang="fr-FR">
              <a:solidFill>
                <a:srgbClr val="404040"/>
              </a:solidFill>
              <a:latin typeface="Cambria" panose="02040503050406030204" pitchFamily="18" charset="0"/>
              <a:ea typeface="ＭＳ Ｐゴシック" panose="020B0600070205080204" pitchFamily="34" charset="-128"/>
            </a:endParaRPr>
          </a:p>
        </p:txBody>
      </p:sp>
      <p:pic>
        <p:nvPicPr>
          <p:cNvPr id="36866" name="Espace réservé pour une image  2">
            <a:extLst>
              <a:ext uri="{FF2B5EF4-FFF2-40B4-BE49-F238E27FC236}">
                <a16:creationId xmlns:a16="http://schemas.microsoft.com/office/drawing/2014/main" id="{E38A4FC6-98F5-FB49-A373-3364E2C8DE99}"/>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bwMode="auto">
          <a:xfrm>
            <a:off x="5957888" y="1066800"/>
            <a:ext cx="2987675" cy="4945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3">
            <a:extLst>
              <a:ext uri="{FF2B5EF4-FFF2-40B4-BE49-F238E27FC236}">
                <a16:creationId xmlns:a16="http://schemas.microsoft.com/office/drawing/2014/main" id="{71F04266-EFD9-7149-BAA3-281E969257BF}"/>
              </a:ext>
            </a:extLst>
          </p:cNvPr>
          <p:cNvSpPr txBox="1">
            <a:spLocks noChangeArrowheads="1"/>
          </p:cNvSpPr>
          <p:nvPr/>
        </p:nvSpPr>
        <p:spPr bwMode="auto">
          <a:xfrm>
            <a:off x="8464550" y="6011863"/>
            <a:ext cx="36195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defRPr/>
            </a:pPr>
            <a:r>
              <a:rPr lang="fr-CH" sz="1200" dirty="0">
                <a:solidFill>
                  <a:srgbClr val="4D4D4D"/>
                </a:solidFill>
                <a:latin typeface="+mj-lt"/>
              </a:rPr>
              <a:t>TP</a:t>
            </a:r>
            <a:endParaRPr lang="fr-FR" sz="1200" dirty="0">
              <a:solidFill>
                <a:srgbClr val="4D4D4D"/>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Espace réservé du texte 1">
            <a:extLst>
              <a:ext uri="{FF2B5EF4-FFF2-40B4-BE49-F238E27FC236}">
                <a16:creationId xmlns:a16="http://schemas.microsoft.com/office/drawing/2014/main" id="{91177870-9682-844A-8709-C29E84B1C1C5}"/>
              </a:ext>
            </a:extLst>
          </p:cNvPr>
          <p:cNvSpPr>
            <a:spLocks noGrp="1"/>
          </p:cNvSpPr>
          <p:nvPr>
            <p:ph type="body" sz="quarter" idx="12"/>
          </p:nvPr>
        </p:nvSpPr>
        <p:spPr bwMode="auto">
          <a:xfrm>
            <a:off x="579438" y="1058863"/>
            <a:ext cx="8220075" cy="49355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fr-FR" altLang="fr-FR">
                <a:latin typeface="Cambria" panose="02040503050406030204" pitchFamily="18" charset="0"/>
                <a:ea typeface="ＭＳ Ｐゴシック" panose="020B0600070205080204" pitchFamily="34" charset="-128"/>
              </a:rPr>
              <a:t>Dieu nous laisse choisir. Désirons-nous faire de Lui</a:t>
            </a:r>
          </a:p>
          <a:p>
            <a:pPr lvl="1" indent="-284163">
              <a:buSzTx/>
              <a:buFont typeface="Lucida Grande" panose="020B0600040502020204" pitchFamily="34" charset="0"/>
              <a:buChar char="■"/>
            </a:pPr>
            <a:r>
              <a:rPr lang="fr-FR" altLang="fr-FR">
                <a:latin typeface="Cambria" panose="02040503050406030204" pitchFamily="18" charset="0"/>
                <a:ea typeface="ＭＳ Ｐゴシック" panose="020B0600070205080204" pitchFamily="34" charset="-128"/>
              </a:rPr>
              <a:t>notre maître, </a:t>
            </a:r>
          </a:p>
          <a:p>
            <a:pPr lvl="1" indent="-284163">
              <a:buSzTx/>
              <a:buFont typeface="Lucida Grande" panose="020B0600040502020204" pitchFamily="34" charset="0"/>
              <a:buChar char="■"/>
            </a:pPr>
            <a:r>
              <a:rPr lang="fr-FR" altLang="fr-FR">
                <a:latin typeface="Cambria" panose="02040503050406030204" pitchFamily="18" charset="0"/>
                <a:ea typeface="ＭＳ Ｐゴシック" panose="020B0600070205080204" pitchFamily="34" charset="-128"/>
              </a:rPr>
              <a:t>notre guide, </a:t>
            </a:r>
          </a:p>
          <a:p>
            <a:pPr lvl="1" indent="-284163">
              <a:buSzTx/>
              <a:buFont typeface="Lucida Grande" panose="020B0600040502020204" pitchFamily="34" charset="0"/>
              <a:buChar char="■"/>
            </a:pPr>
            <a:r>
              <a:rPr lang="fr-FR" altLang="fr-FR">
                <a:latin typeface="Cambria" panose="02040503050406030204" pitchFamily="18" charset="0"/>
                <a:ea typeface="ＭＳ Ｐゴシック" panose="020B0600070205080204" pitchFamily="34" charset="-128"/>
              </a:rPr>
              <a:t>notre modèle?</a:t>
            </a:r>
          </a:p>
          <a:p>
            <a:r>
              <a:rPr lang="fr-FR" altLang="fr-FR">
                <a:latin typeface="Cambria" panose="02040503050406030204" pitchFamily="18" charset="0"/>
                <a:ea typeface="ＭＳ Ｐゴシック" panose="020B0600070205080204" pitchFamily="34" charset="-128"/>
              </a:rPr>
              <a:t>Avez-vous pris cette décision individuellement?</a:t>
            </a:r>
          </a:p>
          <a:p>
            <a:r>
              <a:rPr lang="fr-FR" altLang="fr-FR">
                <a:latin typeface="Cambria" panose="02040503050406030204" pitchFamily="18" charset="0"/>
                <a:ea typeface="ＭＳ Ｐゴシック" panose="020B0600070205080204" pitchFamily="34" charset="-128"/>
              </a:rPr>
              <a:t>Et vous qui avez des enfants, avez-vous déjà prononcé ce verset en présence de votre famille?</a:t>
            </a:r>
          </a:p>
          <a:p>
            <a:pPr lvl="2"/>
            <a:r>
              <a:rPr lang="fr-FR" altLang="fr-FR">
                <a:latin typeface="Cambria" panose="02040503050406030204" pitchFamily="18" charset="0"/>
                <a:ea typeface="ＭＳ Ｐゴシック" panose="020B0600070205080204" pitchFamily="34" charset="-128"/>
              </a:rPr>
              <a:t>Quant à ma famille et moi, nous servirons l'Eternel. Jos 24,15	</a:t>
            </a:r>
          </a:p>
          <a:p>
            <a:endParaRPr lang="fr-FR" altLang="fr-FR">
              <a:latin typeface="Cambria" panose="02040503050406030204" pitchFamily="18" charset="0"/>
              <a:ea typeface="ＭＳ Ｐゴシック" panose="020B0600070205080204" pitchFamily="34" charset="-128"/>
            </a:endParaRPr>
          </a:p>
        </p:txBody>
      </p:sp>
      <p:sp>
        <p:nvSpPr>
          <p:cNvPr id="119810" name="Titre 2">
            <a:extLst>
              <a:ext uri="{FF2B5EF4-FFF2-40B4-BE49-F238E27FC236}">
                <a16:creationId xmlns:a16="http://schemas.microsoft.com/office/drawing/2014/main" id="{49912565-A256-BD45-8A9F-8C4C53588CED}"/>
              </a:ext>
            </a:extLst>
          </p:cNvPr>
          <p:cNvSpPr>
            <a:spLocks noGrp="1"/>
          </p:cNvSpPr>
          <p:nvPr>
            <p:ph type="title"/>
          </p:nvPr>
        </p:nvSpPr>
        <p:spPr bwMode="auto">
          <a:xfrm>
            <a:off x="1066800" y="279400"/>
            <a:ext cx="3871913" cy="563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endParaRPr lang="fr-FR" altLang="fr-FR">
              <a:ea typeface="ＭＳ Ｐゴシック" panose="020B0600070205080204" pitchFamily="34" charset="-128"/>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Espace réservé du texte 1">
            <a:extLst>
              <a:ext uri="{FF2B5EF4-FFF2-40B4-BE49-F238E27FC236}">
                <a16:creationId xmlns:a16="http://schemas.microsoft.com/office/drawing/2014/main" id="{4E4E944D-9B79-5A4D-9526-086110579C21}"/>
              </a:ext>
            </a:extLst>
          </p:cNvPr>
          <p:cNvSpPr>
            <a:spLocks noGrp="1"/>
          </p:cNvSpPr>
          <p:nvPr>
            <p:ph type="body" sz="quarter" idx="12"/>
          </p:nvPr>
        </p:nvSpPr>
        <p:spPr bwMode="auto">
          <a:xfrm>
            <a:off x="579438" y="1058863"/>
            <a:ext cx="8220075" cy="49355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fr-FR" altLang="fr-FR">
                <a:latin typeface="Cambria" panose="02040503050406030204" pitchFamily="18" charset="0"/>
                <a:ea typeface="ＭＳ Ｐゴシック" panose="020B0600070205080204" pitchFamily="34" charset="-128"/>
              </a:rPr>
              <a:t>La vie en Christ n’est pas constituée d’une présence au culte le dimanche et peut-être d’une prière journalière.</a:t>
            </a:r>
          </a:p>
          <a:p>
            <a:r>
              <a:rPr lang="fr-FR" altLang="fr-FR">
                <a:latin typeface="Cambria" panose="02040503050406030204" pitchFamily="18" charset="0"/>
                <a:ea typeface="ＭＳ Ｐゴシック" panose="020B0600070205080204" pitchFamily="34" charset="-128"/>
              </a:rPr>
              <a:t>Notre Sauveur désire que nous soyons passionnés pour Lui. </a:t>
            </a:r>
          </a:p>
          <a:p>
            <a:r>
              <a:rPr lang="fr-FR" altLang="fr-FR">
                <a:latin typeface="Cambria" panose="02040503050406030204" pitchFamily="18" charset="0"/>
                <a:ea typeface="ＭＳ Ｐゴシック" panose="020B0600070205080204" pitchFamily="34" charset="-128"/>
              </a:rPr>
              <a:t>Que cette résolution de Josué soit également la nôtre; renouvelons-la chaque jour.</a:t>
            </a:r>
          </a:p>
          <a:p>
            <a:r>
              <a:rPr lang="fr-FR" altLang="fr-FR">
                <a:latin typeface="Cambria" panose="02040503050406030204" pitchFamily="18" charset="0"/>
                <a:ea typeface="ＭＳ Ｐゴシック" panose="020B0600070205080204" pitchFamily="34" charset="-128"/>
              </a:rPr>
              <a:t>Investissons dans nos enfants, motivons-les pour le Seigneur.</a:t>
            </a:r>
          </a:p>
          <a:p>
            <a:r>
              <a:rPr lang="fr-FR" altLang="fr-FR">
                <a:latin typeface="Cambria" panose="02040503050406030204" pitchFamily="18" charset="0"/>
                <a:ea typeface="ＭＳ Ｐゴシック" panose="020B0600070205080204" pitchFamily="34" charset="-128"/>
              </a:rPr>
              <a:t>Ils sont un cadeau de Dieu; mettons-les en priorité par rapport </a:t>
            </a:r>
          </a:p>
          <a:p>
            <a:pPr lvl="1" indent="-284163">
              <a:buSzTx/>
              <a:buFont typeface="Lucida Grande" panose="020B0600040502020204" pitchFamily="34" charset="0"/>
              <a:buChar char="■"/>
            </a:pPr>
            <a:r>
              <a:rPr lang="fr-FR" altLang="fr-FR">
                <a:latin typeface="Cambria" panose="02040503050406030204" pitchFamily="18" charset="0"/>
                <a:ea typeface="ＭＳ Ｐゴシック" panose="020B0600070205080204" pitchFamily="34" charset="-128"/>
              </a:rPr>
              <a:t>à notre carrière </a:t>
            </a:r>
          </a:p>
          <a:p>
            <a:pPr lvl="1" indent="-284163">
              <a:buSzTx/>
              <a:buFont typeface="Lucida Grande" panose="020B0600040502020204" pitchFamily="34" charset="0"/>
              <a:buChar char="■"/>
            </a:pPr>
            <a:r>
              <a:rPr lang="fr-FR" altLang="fr-FR">
                <a:latin typeface="Cambria" panose="02040503050406030204" pitchFamily="18" charset="0"/>
                <a:ea typeface="ＭＳ Ｐゴシック" panose="020B0600070205080204" pitchFamily="34" charset="-128"/>
              </a:rPr>
              <a:t>ou nos biens matériels.</a:t>
            </a:r>
          </a:p>
          <a:p>
            <a:r>
              <a:rPr lang="fr-FR" altLang="fr-FR">
                <a:latin typeface="Cambria" panose="02040503050406030204" pitchFamily="18" charset="0"/>
                <a:ea typeface="ＭＳ Ｐゴシック" panose="020B0600070205080204" pitchFamily="34" charset="-128"/>
              </a:rPr>
              <a:t>Léguons un héritage d’exemples chrétiens à notre descendance.</a:t>
            </a:r>
          </a:p>
          <a:p>
            <a:endParaRPr lang="fr-FR" altLang="fr-FR">
              <a:latin typeface="Cambria" panose="02040503050406030204" pitchFamily="18" charset="0"/>
              <a:ea typeface="ＭＳ Ｐゴシック" panose="020B0600070205080204" pitchFamily="34" charset="-128"/>
            </a:endParaRPr>
          </a:p>
          <a:p>
            <a:endParaRPr lang="fr-FR" altLang="fr-FR">
              <a:latin typeface="Cambria" panose="02040503050406030204" pitchFamily="18" charset="0"/>
              <a:ea typeface="ＭＳ Ｐゴシック" panose="020B0600070205080204" pitchFamily="34" charset="-128"/>
            </a:endParaRPr>
          </a:p>
          <a:p>
            <a:endParaRPr lang="fr-FR" altLang="fr-FR">
              <a:latin typeface="Cambria" panose="02040503050406030204" pitchFamily="18" charset="0"/>
              <a:ea typeface="ＭＳ Ｐゴシック" panose="020B0600070205080204" pitchFamily="34" charset="-128"/>
            </a:endParaRPr>
          </a:p>
        </p:txBody>
      </p:sp>
      <p:sp>
        <p:nvSpPr>
          <p:cNvPr id="120834" name="Titre 2">
            <a:extLst>
              <a:ext uri="{FF2B5EF4-FFF2-40B4-BE49-F238E27FC236}">
                <a16:creationId xmlns:a16="http://schemas.microsoft.com/office/drawing/2014/main" id="{8131DA96-E46D-8A4B-B5DD-6AABDA52A66F}"/>
              </a:ext>
            </a:extLst>
          </p:cNvPr>
          <p:cNvSpPr>
            <a:spLocks noGrp="1"/>
          </p:cNvSpPr>
          <p:nvPr>
            <p:ph type="title"/>
          </p:nvPr>
        </p:nvSpPr>
        <p:spPr bwMode="auto">
          <a:xfrm>
            <a:off x="1066800" y="279400"/>
            <a:ext cx="3871913" cy="563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endParaRPr lang="fr-FR" altLang="fr-FR">
              <a:ea typeface="ＭＳ Ｐゴシック" panose="020B0600070205080204" pitchFamily="34" charset="-128"/>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F450D0A-EEE7-A949-9EA2-9A14383D2735}"/>
              </a:ext>
            </a:extLst>
          </p:cNvPr>
          <p:cNvSpPr>
            <a:spLocks noGrp="1"/>
          </p:cNvSpPr>
          <p:nvPr>
            <p:ph type="body" sz="quarter" idx="12"/>
          </p:nvPr>
        </p:nvSpPr>
        <p:spPr>
          <a:xfrm>
            <a:off x="3121025" y="1058863"/>
            <a:ext cx="5927725" cy="5172075"/>
          </a:xfrm>
        </p:spPr>
        <p:txBody>
          <a:bodyPr wrap="square" lIns="91440" tIns="45720" rIns="91440" bIns="45720" numCol="1" anchor="t" anchorCtr="0" compatLnSpc="1">
            <a:prstTxWarp prst="textNoShape">
              <a:avLst/>
            </a:prstTxWarp>
          </a:bodyPr>
          <a:lstStyle/>
          <a:p>
            <a:r>
              <a:rPr lang="fr-FR" altLang="fr-FR">
                <a:solidFill>
                  <a:srgbClr val="404040"/>
                </a:solidFill>
                <a:latin typeface="Cambria" panose="02040503050406030204" pitchFamily="18" charset="0"/>
                <a:ea typeface="ＭＳ Ｐゴシック" panose="020B0600070205080204" pitchFamily="34" charset="-128"/>
              </a:rPr>
              <a:t>	</a:t>
            </a:r>
          </a:p>
          <a:p>
            <a:r>
              <a:rPr lang="fr-CH" altLang="fr-FR">
                <a:solidFill>
                  <a:srgbClr val="404040"/>
                </a:solidFill>
                <a:latin typeface="Cambria" panose="02040503050406030204" pitchFamily="18" charset="0"/>
                <a:ea typeface="ＭＳ Ｐゴシック" panose="020B0600070205080204" pitchFamily="34" charset="-128"/>
              </a:rPr>
              <a:t>Josué meurt après avoir donné ses recommandations à tout le peuple. </a:t>
            </a:r>
          </a:p>
          <a:p>
            <a:r>
              <a:rPr lang="fr-CH" altLang="fr-FR">
                <a:solidFill>
                  <a:srgbClr val="404040"/>
                </a:solidFill>
                <a:latin typeface="Cambria" panose="02040503050406030204" pitchFamily="18" charset="0"/>
                <a:ea typeface="ＭＳ Ｐゴシック" panose="020B0600070205080204" pitchFamily="34" charset="-128"/>
              </a:rPr>
              <a:t>Il est enseveli dans la montagne d'Ephraïm.</a:t>
            </a:r>
            <a:r>
              <a:rPr lang="fr-FR" altLang="fr-FR">
                <a:solidFill>
                  <a:srgbClr val="404040"/>
                </a:solidFill>
                <a:latin typeface="Cambria" panose="02040503050406030204" pitchFamily="18" charset="0"/>
                <a:ea typeface="ＭＳ Ｐゴシック" panose="020B0600070205080204" pitchFamily="34" charset="-128"/>
              </a:rPr>
              <a:t> </a:t>
            </a:r>
          </a:p>
          <a:p>
            <a:r>
              <a:rPr lang="fr-FR" altLang="fr-FR">
                <a:solidFill>
                  <a:srgbClr val="404040"/>
                </a:solidFill>
                <a:latin typeface="Cambria" panose="02040503050406030204" pitchFamily="18" charset="0"/>
                <a:ea typeface="ＭＳ Ｐゴシック" panose="020B0600070205080204" pitchFamily="34" charset="-128"/>
              </a:rPr>
              <a:t>Il</a:t>
            </a:r>
            <a:r>
              <a:rPr lang="fr-CH" altLang="fr-FR">
                <a:solidFill>
                  <a:srgbClr val="404040"/>
                </a:solidFill>
                <a:latin typeface="Cambria" panose="02040503050406030204" pitchFamily="18" charset="0"/>
                <a:ea typeface="ＭＳ Ｐゴシック" panose="020B0600070205080204" pitchFamily="34" charset="-128"/>
              </a:rPr>
              <a:t> a accompli tout ce que Dieu lui a confié. </a:t>
            </a:r>
          </a:p>
          <a:p>
            <a:pPr lvl="1" indent="-284163">
              <a:buSzTx/>
              <a:buFont typeface="Lucida Grande" panose="020B0600040502020204" pitchFamily="34" charset="0"/>
              <a:buChar char="■"/>
            </a:pPr>
            <a:r>
              <a:rPr lang="fr-CH" altLang="fr-FR">
                <a:solidFill>
                  <a:srgbClr val="404040"/>
                </a:solidFill>
                <a:latin typeface="Cambria" panose="02040503050406030204" pitchFamily="18" charset="0"/>
                <a:ea typeface="ＭＳ Ｐゴシック" panose="020B0600070205080204" pitchFamily="34" charset="-128"/>
              </a:rPr>
              <a:t>La fidélité à Dieu marque toutes les étapes de sa vie.</a:t>
            </a:r>
            <a:endParaRPr lang="fr-FR" altLang="fr-FR">
              <a:solidFill>
                <a:srgbClr val="404040"/>
              </a:solidFill>
              <a:latin typeface="Cambria" panose="02040503050406030204" pitchFamily="18" charset="0"/>
              <a:ea typeface="ＭＳ Ｐゴシック" panose="020B0600070205080204" pitchFamily="34" charset="-128"/>
            </a:endParaRPr>
          </a:p>
        </p:txBody>
      </p:sp>
      <p:pic>
        <p:nvPicPr>
          <p:cNvPr id="121858" name="Espace réservé pour une image  3">
            <a:extLst>
              <a:ext uri="{FF2B5EF4-FFF2-40B4-BE49-F238E27FC236}">
                <a16:creationId xmlns:a16="http://schemas.microsoft.com/office/drawing/2014/main" id="{C8CDC8AA-74F4-A945-AD24-EF9CDE5CB35A}"/>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bwMode="auto">
          <a:xfrm>
            <a:off x="-22225" y="0"/>
            <a:ext cx="2987675"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3">
            <a:extLst>
              <a:ext uri="{FF2B5EF4-FFF2-40B4-BE49-F238E27FC236}">
                <a16:creationId xmlns:a16="http://schemas.microsoft.com/office/drawing/2014/main" id="{743BEF95-090C-9543-A546-E934C4B01096}"/>
              </a:ext>
            </a:extLst>
          </p:cNvPr>
          <p:cNvSpPr txBox="1">
            <a:spLocks noChangeArrowheads="1"/>
          </p:cNvSpPr>
          <p:nvPr/>
        </p:nvSpPr>
        <p:spPr bwMode="auto">
          <a:xfrm>
            <a:off x="2965450" y="6556375"/>
            <a:ext cx="481013"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defRPr/>
            </a:pPr>
            <a:r>
              <a:rPr lang="fr-CH" sz="1200" dirty="0">
                <a:solidFill>
                  <a:srgbClr val="4D4D4D"/>
                </a:solidFill>
                <a:latin typeface="+mj-lt"/>
              </a:rPr>
              <a:t>PL</a:t>
            </a:r>
            <a:endParaRPr lang="fr-FR" sz="1200" dirty="0">
              <a:solidFill>
                <a:srgbClr val="4D4D4D"/>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Espace réservé pour une image  5">
            <a:extLst>
              <a:ext uri="{FF2B5EF4-FFF2-40B4-BE49-F238E27FC236}">
                <a16:creationId xmlns:a16="http://schemas.microsoft.com/office/drawing/2014/main" id="{C127F690-B660-F941-8BE8-481A5CB8468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3">
            <a:extLst>
              <a:ext uri="{FF2B5EF4-FFF2-40B4-BE49-F238E27FC236}">
                <a16:creationId xmlns:a16="http://schemas.microsoft.com/office/drawing/2014/main" id="{0C521811-69F0-9848-8A99-7E6B8D24C88B}"/>
              </a:ext>
            </a:extLst>
          </p:cNvPr>
          <p:cNvSpPr txBox="1">
            <a:spLocks noChangeArrowheads="1"/>
          </p:cNvSpPr>
          <p:nvPr/>
        </p:nvSpPr>
        <p:spPr bwMode="auto">
          <a:xfrm>
            <a:off x="8677275" y="6494463"/>
            <a:ext cx="481013"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defRPr/>
            </a:pPr>
            <a:r>
              <a:rPr lang="fr-CH" sz="1200" dirty="0">
                <a:solidFill>
                  <a:srgbClr val="4D4D4D"/>
                </a:solidFill>
                <a:latin typeface="+mj-lt"/>
              </a:rPr>
              <a:t>TP</a:t>
            </a:r>
            <a:endParaRPr lang="fr-FR" sz="1200" dirty="0">
              <a:solidFill>
                <a:srgbClr val="4D4D4D"/>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Espace réservé du texte 1">
            <a:extLst>
              <a:ext uri="{FF2B5EF4-FFF2-40B4-BE49-F238E27FC236}">
                <a16:creationId xmlns:a16="http://schemas.microsoft.com/office/drawing/2014/main" id="{B5934346-A06C-9E44-AD4D-E72F344626D6}"/>
              </a:ext>
            </a:extLst>
          </p:cNvPr>
          <p:cNvSpPr>
            <a:spLocks noGrp="1"/>
          </p:cNvSpPr>
          <p:nvPr>
            <p:ph type="body" sz="quarter" idx="12"/>
          </p:nvPr>
        </p:nvSpPr>
        <p:spPr bwMode="auto">
          <a:xfrm>
            <a:off x="579438" y="1058863"/>
            <a:ext cx="8324850" cy="18621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fr-CH" altLang="fr-FR">
                <a:latin typeface="Cambria" panose="02040503050406030204" pitchFamily="18" charset="0"/>
                <a:ea typeface="ＭＳ Ｐゴシック" panose="020B0600070205080204" pitchFamily="34" charset="-128"/>
              </a:rPr>
              <a:t>Suivons l'exemple de Josué. </a:t>
            </a:r>
          </a:p>
          <a:p>
            <a:pPr lvl="1" indent="-284163">
              <a:buSzTx/>
              <a:buFont typeface="Lucida Grande" panose="020B0600040502020204" pitchFamily="34" charset="0"/>
              <a:buChar char="■"/>
            </a:pPr>
            <a:r>
              <a:rPr lang="fr-CH" altLang="fr-FR">
                <a:latin typeface="Cambria" panose="02040503050406030204" pitchFamily="18" charset="0"/>
                <a:ea typeface="ＭＳ Ｐゴシック" panose="020B0600070205080204" pitchFamily="34" charset="-128"/>
              </a:rPr>
              <a:t>Demandons au Seigneur de nous montrer le chemin pour toute décision à prendre. </a:t>
            </a:r>
          </a:p>
          <a:p>
            <a:pPr lvl="1" indent="-284163">
              <a:buSzTx/>
              <a:buFont typeface="Lucida Grande" panose="020B0600040502020204" pitchFamily="34" charset="0"/>
              <a:buChar char="■"/>
            </a:pPr>
            <a:r>
              <a:rPr lang="fr-CH" altLang="fr-FR">
                <a:latin typeface="Cambria" panose="02040503050406030204" pitchFamily="18" charset="0"/>
                <a:ea typeface="ＭＳ Ｐゴシック" panose="020B0600070205080204" pitchFamily="34" charset="-128"/>
              </a:rPr>
              <a:t>Laissons-Lui diriger notre vie, disons-Lui merci, louons-Le.</a:t>
            </a:r>
            <a:endParaRPr lang="fr-FR" altLang="fr-FR">
              <a:latin typeface="Cambria" panose="02040503050406030204" pitchFamily="18" charset="0"/>
              <a:ea typeface="ＭＳ Ｐゴシック" panose="020B0600070205080204" pitchFamily="34" charset="-128"/>
            </a:endParaRPr>
          </a:p>
          <a:p>
            <a:r>
              <a:rPr lang="fr-FR" altLang="fr-FR">
                <a:latin typeface="Cambria" panose="02040503050406030204" pitchFamily="18" charset="0"/>
                <a:ea typeface="ＭＳ Ｐゴシック" panose="020B0600070205080204" pitchFamily="34" charset="-128"/>
              </a:rPr>
              <a:t> </a:t>
            </a:r>
          </a:p>
          <a:p>
            <a:endParaRPr lang="fr-FR" altLang="fr-FR">
              <a:latin typeface="Cambria" panose="02040503050406030204" pitchFamily="18" charset="0"/>
              <a:ea typeface="ＭＳ Ｐゴシック" panose="020B0600070205080204" pitchFamily="34" charset="-128"/>
            </a:endParaRPr>
          </a:p>
        </p:txBody>
      </p:sp>
      <p:sp>
        <p:nvSpPr>
          <p:cNvPr id="123906" name="Titre 2">
            <a:extLst>
              <a:ext uri="{FF2B5EF4-FFF2-40B4-BE49-F238E27FC236}">
                <a16:creationId xmlns:a16="http://schemas.microsoft.com/office/drawing/2014/main" id="{6F784C27-3E67-8847-8E99-C45F760A0C08}"/>
              </a:ext>
            </a:extLst>
          </p:cNvPr>
          <p:cNvSpPr>
            <a:spLocks noGrp="1"/>
          </p:cNvSpPr>
          <p:nvPr>
            <p:ph type="title"/>
          </p:nvPr>
        </p:nvSpPr>
        <p:spPr bwMode="auto">
          <a:xfrm>
            <a:off x="1066800" y="449263"/>
            <a:ext cx="3871913" cy="563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r>
              <a:rPr lang="fr-FR" altLang="fr-FR">
                <a:ea typeface="ＭＳ Ｐゴシック" panose="020B0600070205080204" pitchFamily="34" charset="-128"/>
              </a:rPr>
              <a:t>conclusion</a:t>
            </a:r>
          </a:p>
        </p:txBody>
      </p:sp>
      <p:sp>
        <p:nvSpPr>
          <p:cNvPr id="123907" name="Rectangle 5">
            <a:extLst>
              <a:ext uri="{FF2B5EF4-FFF2-40B4-BE49-F238E27FC236}">
                <a16:creationId xmlns:a16="http://schemas.microsoft.com/office/drawing/2014/main" id="{8771F68F-A1A0-AF42-9354-2A9113F3D294}"/>
              </a:ext>
            </a:extLst>
          </p:cNvPr>
          <p:cNvSpPr>
            <a:spLocks noChangeArrowheads="1"/>
          </p:cNvSpPr>
          <p:nvPr/>
        </p:nvSpPr>
        <p:spPr bwMode="auto">
          <a:xfrm>
            <a:off x="230188" y="4973638"/>
            <a:ext cx="873918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panose="02060603020205020403" pitchFamily="18" charset="77"/>
                <a:ea typeface="ＭＳ Ｐゴシック" panose="020B0600070205080204" pitchFamily="34" charset="-128"/>
              </a:defRPr>
            </a:lvl1pPr>
            <a:lvl2pPr marL="742950" indent="-285750" eaLnBrk="0" hangingPunct="0">
              <a:defRPr sz="2400">
                <a:solidFill>
                  <a:schemeClr val="tx1"/>
                </a:solidFill>
                <a:latin typeface="Rockwell" panose="02060603020205020403" pitchFamily="18" charset="77"/>
                <a:ea typeface="ＭＳ Ｐゴシック" panose="020B0600070205080204" pitchFamily="34" charset="-128"/>
              </a:defRPr>
            </a:lvl2pPr>
            <a:lvl3pPr marL="1143000" indent="-228600" eaLnBrk="0" hangingPunct="0">
              <a:defRPr sz="2400">
                <a:solidFill>
                  <a:schemeClr val="tx1"/>
                </a:solidFill>
                <a:latin typeface="Rockwell" panose="02060603020205020403" pitchFamily="18" charset="77"/>
                <a:ea typeface="ＭＳ Ｐゴシック" panose="020B0600070205080204" pitchFamily="34" charset="-128"/>
              </a:defRPr>
            </a:lvl3pPr>
            <a:lvl4pPr marL="1600200" indent="-228600" eaLnBrk="0" hangingPunct="0">
              <a:defRPr sz="2400">
                <a:solidFill>
                  <a:schemeClr val="tx1"/>
                </a:solidFill>
                <a:latin typeface="Rockwell" panose="02060603020205020403" pitchFamily="18" charset="77"/>
                <a:ea typeface="ＭＳ Ｐゴシック" panose="020B0600070205080204" pitchFamily="34" charset="-128"/>
              </a:defRPr>
            </a:lvl4pPr>
            <a:lvl5pPr marL="2057400" indent="-228600" eaLnBrk="0" hangingPunct="0">
              <a:defRPr sz="2400">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Rockwell" panose="02060603020205020403" pitchFamily="18" charset="77"/>
                <a:ea typeface="ＭＳ Ｐゴシック" panose="020B0600070205080204" pitchFamily="34" charset="-128"/>
              </a:defRPr>
            </a:lvl9pPr>
          </a:lstStyle>
          <a:p>
            <a:pPr eaLnBrk="1" hangingPunct="1"/>
            <a:r>
              <a:rPr lang="fr-CH" altLang="fr-FR" sz="1200" dirty="0">
                <a:solidFill>
                  <a:srgbClr val="4D4D4D"/>
                </a:solidFill>
                <a:latin typeface="Arial" panose="020B0604020202020204" pitchFamily="34" charset="0"/>
              </a:rPr>
              <a:t>Version: </a:t>
            </a:r>
            <a:r>
              <a:rPr lang="fr-CH" altLang="fr-FR" sz="1200" dirty="0" err="1">
                <a:solidFill>
                  <a:srgbClr val="4D4D4D"/>
                </a:solidFill>
                <a:latin typeface="Arial" panose="020B0604020202020204" pitchFamily="34" charset="0"/>
              </a:rPr>
              <a:t>Segond</a:t>
            </a:r>
            <a:endParaRPr lang="fr-CH" altLang="fr-FR" sz="1200" dirty="0">
              <a:solidFill>
                <a:srgbClr val="4D4D4D"/>
              </a:solidFill>
              <a:latin typeface="Arial" panose="020B0604020202020204" pitchFamily="34" charset="0"/>
            </a:endParaRPr>
          </a:p>
          <a:p>
            <a:pPr eaLnBrk="1" hangingPunct="1"/>
            <a:r>
              <a:rPr lang="fr-CH" altLang="fr-FR" sz="1200" dirty="0">
                <a:solidFill>
                  <a:srgbClr val="4D4D4D"/>
                </a:solidFill>
                <a:latin typeface="Arial" panose="020B0604020202020204" pitchFamily="34" charset="0"/>
              </a:rPr>
              <a:t>Les images portant les mentions FO, TP, ISP et PL ont été achetées sur les sites </a:t>
            </a:r>
            <a:r>
              <a:rPr lang="fr-CH" altLang="fr-FR" sz="1200" dirty="0" err="1">
                <a:solidFill>
                  <a:srgbClr val="4D4D4D"/>
                </a:solidFill>
                <a:latin typeface="Arial" panose="020B0604020202020204" pitchFamily="34" charset="0"/>
              </a:rPr>
              <a:t>fotolia.com</a:t>
            </a:r>
            <a:r>
              <a:rPr lang="fr-CH" altLang="fr-FR" sz="1200" dirty="0">
                <a:solidFill>
                  <a:srgbClr val="4D4D4D"/>
                </a:solidFill>
                <a:latin typeface="Arial" panose="020B0604020202020204" pitchFamily="34" charset="0"/>
              </a:rPr>
              <a:t>, </a:t>
            </a:r>
            <a:r>
              <a:rPr lang="fr-CH" altLang="fr-FR" sz="1200" dirty="0" err="1">
                <a:solidFill>
                  <a:srgbClr val="4D4D4D"/>
                </a:solidFill>
                <a:latin typeface="Arial" panose="020B0604020202020204" pitchFamily="34" charset="0"/>
              </a:rPr>
              <a:t>thinkstockphotos.fr</a:t>
            </a:r>
            <a:r>
              <a:rPr lang="fr-CH" altLang="fr-FR" sz="1200" dirty="0">
                <a:solidFill>
                  <a:srgbClr val="4D4D4D"/>
                </a:solidFill>
                <a:latin typeface="Arial" panose="020B0604020202020204" pitchFamily="34" charset="0"/>
              </a:rPr>
              <a:t>, </a:t>
            </a:r>
            <a:r>
              <a:rPr lang="fr-CH" altLang="fr-FR" sz="1200" dirty="0" err="1">
                <a:solidFill>
                  <a:srgbClr val="4D4D4D"/>
                </a:solidFill>
                <a:latin typeface="Arial" panose="020B0604020202020204" pitchFamily="34" charset="0"/>
              </a:rPr>
              <a:t>istockphoto.com</a:t>
            </a:r>
            <a:r>
              <a:rPr lang="fr-CH" altLang="fr-FR" sz="1200" dirty="0">
                <a:solidFill>
                  <a:srgbClr val="4D4D4D"/>
                </a:solidFill>
                <a:latin typeface="Arial" panose="020B0604020202020204" pitchFamily="34" charset="0"/>
              </a:rPr>
              <a:t> et </a:t>
            </a:r>
            <a:r>
              <a:rPr lang="fr-CH" altLang="fr-FR" sz="1200" dirty="0" err="1">
                <a:solidFill>
                  <a:srgbClr val="4D4D4D"/>
                </a:solidFill>
                <a:latin typeface="Arial" panose="020B0604020202020204" pitchFamily="34" charset="0"/>
              </a:rPr>
              <a:t>biblelieux.com</a:t>
            </a:r>
            <a:r>
              <a:rPr lang="fr-CH" altLang="fr-FR" sz="1200" dirty="0">
                <a:solidFill>
                  <a:srgbClr val="4D4D4D"/>
                </a:solidFill>
                <a:latin typeface="Arial" panose="020B0604020202020204" pitchFamily="34" charset="0"/>
              </a:rPr>
              <a:t>; elles ne peuvent pas être utilisées dans un autre cadre que les présentations  se trouvant sur panorama-</a:t>
            </a:r>
            <a:r>
              <a:rPr lang="fr-CH" altLang="fr-FR" sz="1200" dirty="0" err="1">
                <a:solidFill>
                  <a:srgbClr val="4D4D4D"/>
                </a:solidFill>
                <a:latin typeface="Arial" panose="020B0604020202020204" pitchFamily="34" charset="0"/>
              </a:rPr>
              <a:t>bible.ch</a:t>
            </a:r>
            <a:r>
              <a:rPr lang="fr-CH" altLang="fr-FR" sz="1200" dirty="0">
                <a:solidFill>
                  <a:srgbClr val="4D4D4D"/>
                </a:solidFill>
                <a:latin typeface="Arial" panose="020B0604020202020204" pitchFamily="34" charset="0"/>
              </a:rPr>
              <a:t>. </a:t>
            </a:r>
          </a:p>
          <a:p>
            <a:pPr eaLnBrk="1" hangingPunct="1"/>
            <a:r>
              <a:rPr lang="fr-CH" altLang="fr-FR" sz="1200" dirty="0">
                <a:solidFill>
                  <a:srgbClr val="4D4D4D"/>
                </a:solidFill>
                <a:latin typeface="Arial" panose="020B0604020202020204" pitchFamily="34" charset="0"/>
              </a:rPr>
              <a:t>Lors de présentations de ce sujet, il n’est pas autorisé de rajouter ou de modifier les commentaires écrits sur fond bleu. </a:t>
            </a:r>
          </a:p>
          <a:p>
            <a:pPr eaLnBrk="1" hangingPunct="1"/>
            <a:endParaRPr lang="fr-FR" altLang="fr-FR" sz="1200" dirty="0">
              <a:solidFill>
                <a:srgbClr val="4D4D4D"/>
              </a:solidFill>
              <a:latin typeface="Arial" panose="020B0604020202020204" pitchFamily="34" charset="0"/>
            </a:endParaRPr>
          </a:p>
        </p:txBody>
      </p:sp>
    </p:spTree>
  </p:cSld>
  <p:clrMapOvr>
    <a:masterClrMapping/>
  </p:clrMapOvr>
</p:sld>
</file>

<file path=ppt/theme/theme1.xml><?xml version="1.0" encoding="utf-8"?>
<a:theme xmlns:a="http://schemas.openxmlformats.org/drawingml/2006/main" name="panorama">
  <a:themeElements>
    <a:clrScheme name="Trombone 1">
      <a:dk1>
        <a:srgbClr val="330000"/>
      </a:dk1>
      <a:lt1>
        <a:srgbClr val="FFFFFF"/>
      </a:lt1>
      <a:dk2>
        <a:srgbClr val="330000"/>
      </a:dk2>
      <a:lt2>
        <a:srgbClr val="808080"/>
      </a:lt2>
      <a:accent1>
        <a:srgbClr val="FFCC00"/>
      </a:accent1>
      <a:accent2>
        <a:srgbClr val="FFDC4C"/>
      </a:accent2>
      <a:accent3>
        <a:srgbClr val="FFFFFF"/>
      </a:accent3>
      <a:accent4>
        <a:srgbClr val="2A0000"/>
      </a:accent4>
      <a:accent5>
        <a:srgbClr val="FFE2AA"/>
      </a:accent5>
      <a:accent6>
        <a:srgbClr val="E7C744"/>
      </a:accent6>
      <a:hlink>
        <a:srgbClr val="009999"/>
      </a:hlink>
      <a:folHlink>
        <a:srgbClr val="CC6018"/>
      </a:folHlink>
    </a:clrScheme>
    <a:fontScheme name="Advantage">
      <a:majorFont>
        <a:latin typeface="Rockwell"/>
        <a:ea typeface=""/>
        <a:cs typeface=""/>
        <a:font script="Jpan" typeface="ＭＳ ゴシック"/>
        <a:font script="Hans" typeface="宋体"/>
        <a:font script="Hant" typeface="新細明體"/>
      </a:majorFont>
      <a:minorFont>
        <a:latin typeface="Rockwell"/>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16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16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Trombone 1">
        <a:dk1>
          <a:srgbClr val="330000"/>
        </a:dk1>
        <a:lt1>
          <a:srgbClr val="FFFFFF"/>
        </a:lt1>
        <a:dk2>
          <a:srgbClr val="330000"/>
        </a:dk2>
        <a:lt2>
          <a:srgbClr val="808080"/>
        </a:lt2>
        <a:accent1>
          <a:srgbClr val="FFCC00"/>
        </a:accent1>
        <a:accent2>
          <a:srgbClr val="FFDC4C"/>
        </a:accent2>
        <a:accent3>
          <a:srgbClr val="FFFFFF"/>
        </a:accent3>
        <a:accent4>
          <a:srgbClr val="2A0000"/>
        </a:accent4>
        <a:accent5>
          <a:srgbClr val="FFE2AA"/>
        </a:accent5>
        <a:accent6>
          <a:srgbClr val="E7C744"/>
        </a:accent6>
        <a:hlink>
          <a:srgbClr val="009999"/>
        </a:hlink>
        <a:folHlink>
          <a:srgbClr val="CC601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11728</TotalTime>
  <Words>6541</Words>
  <Application>Microsoft Macintosh PowerPoint</Application>
  <PresentationFormat>Affichage à l'écran (4:3)</PresentationFormat>
  <Paragraphs>569</Paragraphs>
  <Slides>94</Slides>
  <Notes>0</Notes>
  <HiddenSlides>0</HiddenSlides>
  <MMClips>0</MMClips>
  <ScaleCrop>false</ScaleCrop>
  <HeadingPairs>
    <vt:vector size="6" baseType="variant">
      <vt:variant>
        <vt:lpstr>Polices utilisées</vt:lpstr>
      </vt:variant>
      <vt:variant>
        <vt:i4>6</vt:i4>
      </vt:variant>
      <vt:variant>
        <vt:lpstr>Thème</vt:lpstr>
      </vt:variant>
      <vt:variant>
        <vt:i4>2</vt:i4>
      </vt:variant>
      <vt:variant>
        <vt:lpstr>Titres des diapositives</vt:lpstr>
      </vt:variant>
      <vt:variant>
        <vt:i4>94</vt:i4>
      </vt:variant>
    </vt:vector>
  </HeadingPairs>
  <TitlesOfParts>
    <vt:vector size="102" baseType="lpstr">
      <vt:lpstr>Rockwell</vt:lpstr>
      <vt:lpstr>ＭＳ Ｐゴシック</vt:lpstr>
      <vt:lpstr>Arial</vt:lpstr>
      <vt:lpstr>Calibri</vt:lpstr>
      <vt:lpstr>Cambria</vt:lpstr>
      <vt:lpstr>Lucida Grande</vt:lpstr>
      <vt:lpstr>panorama</vt:lpstr>
      <vt:lpstr>1_Custom Design</vt:lpstr>
      <vt:lpstr>Présentation PowerPoint</vt:lpstr>
      <vt:lpstr>Présentation PowerPoint</vt:lpstr>
      <vt:lpstr>La formation au désert</vt:lpstr>
      <vt:lpstr>Présentation PowerPoint</vt:lpstr>
      <vt:lpstr>Présentation PowerPoint</vt:lpstr>
      <vt:lpstr>La reconnaissance de Canaan</vt:lpstr>
      <vt:lpstr>Présentation PowerPoint</vt:lpstr>
      <vt:lpstr>Présentation PowerPoint</vt:lpstr>
      <vt:lpstr>Présentation PowerPoint</vt:lpstr>
      <vt:lpstr>Présentation PowerPoint</vt:lpstr>
      <vt:lpstr>Présentation PowerPoint</vt:lpstr>
      <vt:lpstr>Succession</vt:lpstr>
      <vt:lpstr>Présentation PowerPoint</vt:lpstr>
      <vt:lpstr>Présentation PowerPoint</vt:lpstr>
      <vt:lpstr>Présentation PowerPoint</vt:lpstr>
      <vt:lpstr>Présentation PowerPoint</vt:lpstr>
      <vt:lpstr>Se laisser guider</vt:lpstr>
      <vt:lpstr>Présentation PowerPoint</vt:lpstr>
      <vt:lpstr>Présentation PowerPoint</vt:lpstr>
      <vt:lpstr>Lecture de la bible</vt:lpstr>
      <vt:lpstr>Présentation PowerPoint</vt:lpstr>
      <vt:lpstr>Présentation PowerPoint</vt:lpstr>
      <vt:lpstr>Avis aux jeunes</vt:lpstr>
      <vt:lpstr>Présentation PowerPoint</vt:lpstr>
      <vt:lpstr>Présentation PowerPoint</vt:lpstr>
      <vt:lpstr>Rahab </vt:lpstr>
      <vt:lpstr>Présentation PowerPoint</vt:lpstr>
      <vt:lpstr>Présentation PowerPoint</vt:lpstr>
      <vt:lpstr>Présentation PowerPoint</vt:lpstr>
      <vt:lpstr>Présentation PowerPoint</vt:lpstr>
      <vt:lpstr>Présentation PowerPoint</vt:lpstr>
      <vt:lpstr>Présentation PowerPoint</vt:lpstr>
      <vt:lpstr>Traversée du Jourdain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Fin de la manne</vt:lpstr>
      <vt:lpstr>Présentation PowerPoint</vt:lpstr>
      <vt:lpstr>Dieu nous parle</vt:lpstr>
      <vt:lpstr>Présentation PowerPoint</vt:lpstr>
      <vt:lpstr>Prise de Jéricho</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Conquête d'Aï</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Lisez-vous la bible ?</vt:lpstr>
      <vt:lpstr>Présentation PowerPoint</vt:lpstr>
      <vt:lpstr>Les Gabaonites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Conquête du pays</vt:lpstr>
      <vt:lpstr>Présentation PowerPoint</vt:lpstr>
      <vt:lpstr>Présentation PowerPoint</vt:lpstr>
      <vt:lpstr>Présentation PowerPoint</vt:lpstr>
      <vt:lpstr>Partage du pays</vt:lpstr>
      <vt:lpstr>Présentation PowerPoint</vt:lpstr>
      <vt:lpstr>Présentation PowerPoint</vt:lpstr>
      <vt:lpstr>Présentation PowerPoint</vt:lpstr>
      <vt:lpstr>Présentation PowerPoint</vt:lpstr>
      <vt:lpstr>Présentation PowerPoint</vt:lpstr>
      <vt:lpstr>Dernières recommandations</vt:lpstr>
      <vt:lpstr>Présentation PowerPoint</vt:lpstr>
      <vt:lpstr>Présentation PowerPoint</vt:lpstr>
      <vt:lpstr>Présentation PowerPoint</vt:lpstr>
      <vt:lpstr>Présentation PowerPoint</vt:lpstr>
      <vt:lpstr>Présentation PowerPoint</vt:lpstr>
      <vt:lpstr>conclusion</vt:lpstr>
    </vt:vector>
  </TitlesOfParts>
  <Company>olivier requet</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numerosept olivier requet</dc:creator>
  <cp:lastModifiedBy>Didier Gern</cp:lastModifiedBy>
  <cp:revision>595</cp:revision>
  <cp:lastPrinted>2013-09-05T16:29:19Z</cp:lastPrinted>
  <dcterms:created xsi:type="dcterms:W3CDTF">2013-08-23T10:04:23Z</dcterms:created>
  <dcterms:modified xsi:type="dcterms:W3CDTF">2020-04-12T15:36:27Z</dcterms:modified>
</cp:coreProperties>
</file>